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6" r:id="rId3"/>
    <p:sldId id="258" r:id="rId4"/>
    <p:sldId id="257" r:id="rId5"/>
    <p:sldId id="259" r:id="rId6"/>
    <p:sldId id="269" r:id="rId7"/>
    <p:sldId id="271" r:id="rId8"/>
    <p:sldId id="260" r:id="rId9"/>
    <p:sldId id="261" r:id="rId10"/>
    <p:sldId id="264" r:id="rId11"/>
    <p:sldId id="263" r:id="rId12"/>
    <p:sldId id="265" r:id="rId13"/>
    <p:sldId id="267" r:id="rId14"/>
    <p:sldId id="262" r:id="rId15"/>
    <p:sldId id="266" r:id="rId16"/>
    <p:sldId id="270"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F0852A-3A7F-0C63-E858-597DACE08D5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957E8C5-EFD6-A4F5-9B52-7BDE3960EB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1FC77A7-7A9A-1DF8-EF64-DCD79F3EADD2}"/>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5" name="Tijdelijke aanduiding voor voettekst 4">
            <a:extLst>
              <a:ext uri="{FF2B5EF4-FFF2-40B4-BE49-F238E27FC236}">
                <a16:creationId xmlns:a16="http://schemas.microsoft.com/office/drawing/2014/main" id="{A79CDF13-8706-AD8B-94D4-DF09221E5F2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D8AF191-58FA-CBBA-BE77-12F9BD708D1D}"/>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753596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14AA92-5A4E-8581-5A93-3196EB86848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C0E22F0A-B7D0-3891-94C9-B33DCC07C29F}"/>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73FE8EC-0383-7209-CBFC-B7037794D883}"/>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5" name="Tijdelijke aanduiding voor voettekst 4">
            <a:extLst>
              <a:ext uri="{FF2B5EF4-FFF2-40B4-BE49-F238E27FC236}">
                <a16:creationId xmlns:a16="http://schemas.microsoft.com/office/drawing/2014/main" id="{0F7CFF73-2AED-46F6-7370-4F9DD98B9A7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50F2ED9-2E1F-08AD-C99C-D687A299EE62}"/>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2796349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697589D-5F89-53AD-A4F6-6D4D78701F4B}"/>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942430E-7322-848C-1857-FAC451880165}"/>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703E563-6975-BD93-0742-9F5C692FFECD}"/>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5" name="Tijdelijke aanduiding voor voettekst 4">
            <a:extLst>
              <a:ext uri="{FF2B5EF4-FFF2-40B4-BE49-F238E27FC236}">
                <a16:creationId xmlns:a16="http://schemas.microsoft.com/office/drawing/2014/main" id="{4646B6F4-47E5-5A8D-2150-29F8685166A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89F28FB-8F8B-0E1C-8557-80919459E70F}"/>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2625400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80DEE2-F32D-2A1A-64D9-1212A479F98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435D6DD-E0FB-7C3C-E413-F782A135D7E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1BA6B38-F907-B2B7-ABFC-5840339AB62E}"/>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5" name="Tijdelijke aanduiding voor voettekst 4">
            <a:extLst>
              <a:ext uri="{FF2B5EF4-FFF2-40B4-BE49-F238E27FC236}">
                <a16:creationId xmlns:a16="http://schemas.microsoft.com/office/drawing/2014/main" id="{67DC8B97-1ABF-164A-8F0D-2F4A40F2CAE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F24FE45-5C26-17B1-16AF-0A46B8397266}"/>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2966301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2BB64B-76F0-1140-6E5C-51D6FE29E66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52E6269-B699-F95C-A994-5A30BCCD5C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BF0ED27-C19F-3157-C1FC-3B81E75B4A1B}"/>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5" name="Tijdelijke aanduiding voor voettekst 4">
            <a:extLst>
              <a:ext uri="{FF2B5EF4-FFF2-40B4-BE49-F238E27FC236}">
                <a16:creationId xmlns:a16="http://schemas.microsoft.com/office/drawing/2014/main" id="{DCB790DE-56C3-F029-617E-994774E088E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58B15AC-4225-CC0E-739E-95BE49CC0CA9}"/>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1409018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F0B2CC-4719-5F39-91EB-A9BB66A55E7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656AD5A-4C6D-A7A0-484B-86907C490E8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43334DE-D62C-25F3-71DB-E8BC9EE506B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9F0FFE0-F917-DF8E-7624-3BD5BD4722E8}"/>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6" name="Tijdelijke aanduiding voor voettekst 5">
            <a:extLst>
              <a:ext uri="{FF2B5EF4-FFF2-40B4-BE49-F238E27FC236}">
                <a16:creationId xmlns:a16="http://schemas.microsoft.com/office/drawing/2014/main" id="{088113D2-A0C0-D9A8-0298-51AF18DD990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4CD3F1B-2C09-6F57-BF61-6DBDF633FB73}"/>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3642910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30CC0F-9392-B06F-A97C-ED6FD8F0797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52064365-A811-F559-63BA-4DD2495391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F005A2A-8EB9-D33A-C987-294AA6BEF6E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538CD88-C08B-ED62-8135-33F25C4949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FDAEDD2-000F-E24E-59EB-79E3D5C4EF89}"/>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E953E0F-0CDF-A1DC-2CF5-831B7695658C}"/>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8" name="Tijdelijke aanduiding voor voettekst 7">
            <a:extLst>
              <a:ext uri="{FF2B5EF4-FFF2-40B4-BE49-F238E27FC236}">
                <a16:creationId xmlns:a16="http://schemas.microsoft.com/office/drawing/2014/main" id="{BD5E0C94-4F0C-7ADC-ACDB-2F668F42A54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C507285-ECB2-96FA-EBA9-5B570FFCDF06}"/>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803354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3DC06F-84B5-AA1B-6C11-925ECB65C015}"/>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F72DFF5-C9B0-9923-0E1C-714D94B3452B}"/>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4" name="Tijdelijke aanduiding voor voettekst 3">
            <a:extLst>
              <a:ext uri="{FF2B5EF4-FFF2-40B4-BE49-F238E27FC236}">
                <a16:creationId xmlns:a16="http://schemas.microsoft.com/office/drawing/2014/main" id="{F2855A5A-4628-2817-BE9D-18A96D15FD0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ADCE9ED-CEBB-8F12-2F23-F0CC1856FA93}"/>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3650211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97B5C5-FACC-4ADA-9F19-15D2E2A51218}"/>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3" name="Tijdelijke aanduiding voor voettekst 2">
            <a:extLst>
              <a:ext uri="{FF2B5EF4-FFF2-40B4-BE49-F238E27FC236}">
                <a16:creationId xmlns:a16="http://schemas.microsoft.com/office/drawing/2014/main" id="{F77DC172-E1A6-5C7A-350F-258DC7951FB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4C958BA-85CE-1BF3-8957-44F77D611B29}"/>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3787509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3DFDD0-AA7B-4DC7-5857-D1F192298E7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8FF9FA9C-B241-8BA8-139A-5A82BBC16F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7622849-0DFA-D99A-9816-09E8A17660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94A785E-F5DB-8028-9C8C-B5AE0483FAC0}"/>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6" name="Tijdelijke aanduiding voor voettekst 5">
            <a:extLst>
              <a:ext uri="{FF2B5EF4-FFF2-40B4-BE49-F238E27FC236}">
                <a16:creationId xmlns:a16="http://schemas.microsoft.com/office/drawing/2014/main" id="{67786E3F-1413-76E0-DC9F-806F68879E2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4F92552-3DF0-F080-DB18-5EFBBE7F4619}"/>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3440962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804D0F-E247-CFB4-B7D0-EA973D9F442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8A59277-4E2D-01F3-96D3-56F6B9E2F7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5B290E5-1DE7-BE63-09E0-2BC99C5027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CAB9161-007E-8E7F-A72D-74DCE0CE750A}"/>
              </a:ext>
            </a:extLst>
          </p:cNvPr>
          <p:cNvSpPr>
            <a:spLocks noGrp="1"/>
          </p:cNvSpPr>
          <p:nvPr>
            <p:ph type="dt" sz="half" idx="10"/>
          </p:nvPr>
        </p:nvSpPr>
        <p:spPr/>
        <p:txBody>
          <a:bodyPr/>
          <a:lstStyle/>
          <a:p>
            <a:fld id="{9CFAEB81-7216-4D4E-976A-E2AA96F2CD0B}" type="datetimeFigureOut">
              <a:rPr lang="nl-NL" smtClean="0"/>
              <a:t>30-7-2022</a:t>
            </a:fld>
            <a:endParaRPr lang="nl-NL"/>
          </a:p>
        </p:txBody>
      </p:sp>
      <p:sp>
        <p:nvSpPr>
          <p:cNvPr id="6" name="Tijdelijke aanduiding voor voettekst 5">
            <a:extLst>
              <a:ext uri="{FF2B5EF4-FFF2-40B4-BE49-F238E27FC236}">
                <a16:creationId xmlns:a16="http://schemas.microsoft.com/office/drawing/2014/main" id="{E722F7CA-7AF3-092A-03EF-3222EAEC823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CD47C6F-6727-15B1-4DE6-8D734D02E3A6}"/>
              </a:ext>
            </a:extLst>
          </p:cNvPr>
          <p:cNvSpPr>
            <a:spLocks noGrp="1"/>
          </p:cNvSpPr>
          <p:nvPr>
            <p:ph type="sldNum" sz="quarter" idx="12"/>
          </p:nvPr>
        </p:nvSpPr>
        <p:spPr/>
        <p:txBody>
          <a:bodyPr/>
          <a:lstStyle/>
          <a:p>
            <a:fld id="{DE92EC93-E527-42FD-89B2-E5E9F1D9CB01}" type="slidenum">
              <a:rPr lang="nl-NL" smtClean="0"/>
              <a:t>‹nr.›</a:t>
            </a:fld>
            <a:endParaRPr lang="nl-NL"/>
          </a:p>
        </p:txBody>
      </p:sp>
    </p:spTree>
    <p:extLst>
      <p:ext uri="{BB962C8B-B14F-4D97-AF65-F5344CB8AC3E}">
        <p14:creationId xmlns:p14="http://schemas.microsoft.com/office/powerpoint/2010/main" val="926493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F5172FB-215D-1989-B7F8-05C04E9281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6B65747-3A84-ADAA-2C78-0EE4CC261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31EF343-6C5E-E4CD-BDC9-AABFF71590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FAEB81-7216-4D4E-976A-E2AA96F2CD0B}" type="datetimeFigureOut">
              <a:rPr lang="nl-NL" smtClean="0"/>
              <a:t>30-7-2022</a:t>
            </a:fld>
            <a:endParaRPr lang="nl-NL"/>
          </a:p>
        </p:txBody>
      </p:sp>
      <p:sp>
        <p:nvSpPr>
          <p:cNvPr id="5" name="Tijdelijke aanduiding voor voettekst 4">
            <a:extLst>
              <a:ext uri="{FF2B5EF4-FFF2-40B4-BE49-F238E27FC236}">
                <a16:creationId xmlns:a16="http://schemas.microsoft.com/office/drawing/2014/main" id="{6CC9729A-B340-D9B0-01A9-D7902D14C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BB3A4776-F288-8A5E-1FD4-804CF40268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92EC93-E527-42FD-89B2-E5E9F1D9CB01}" type="slidenum">
              <a:rPr lang="nl-NL" smtClean="0"/>
              <a:t>‹nr.›</a:t>
            </a:fld>
            <a:endParaRPr lang="nl-NL"/>
          </a:p>
        </p:txBody>
      </p:sp>
    </p:spTree>
    <p:extLst>
      <p:ext uri="{BB962C8B-B14F-4D97-AF65-F5344CB8AC3E}">
        <p14:creationId xmlns:p14="http://schemas.microsoft.com/office/powerpoint/2010/main" val="956865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l.pinterest.com/pin/527343437587448902/" TargetMode="External"/><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pinterest.com/haoenk/jagers-en-verzamelaars/" TargetMode="External"/><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schooltv.nl/video/jagers-en-verzamelaars-mensen-in-de-steentijd/#q=steentij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nl.pinterest.com/pin/291185932131413408/" TargetMode="External"/><Relationship Id="rId2" Type="http://schemas.openxmlformats.org/officeDocument/2006/relationships/image" Target="../media/image22.jp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hyperlink" Target="https://schooltv.nl/video/het-klokhuis-steentijd-eerste-boeren/#q=steentijd"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hyperlink" Target="https://kfproductions.nl/toerisme/vvv-folder-bandkeramiek/" TargetMode="External"/><Relationship Id="rId7" Type="http://schemas.openxmlformats.org/officeDocument/2006/relationships/hyperlink" Target="http://www.ijstijdenmuseum.nl/trechterbeker-cultuur/" TargetMode="External"/><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6.jpg"/><Relationship Id="rId5" Type="http://schemas.openxmlformats.org/officeDocument/2006/relationships/hyperlink" Target="https://www.devondst.nl/verhaal/heiligdom-uit-de-ijzertijd/" TargetMode="External"/><Relationship Id="rId4" Type="http://schemas.openxmlformats.org/officeDocument/2006/relationships/image" Target="../media/image25.jpg"/><Relationship Id="rId9" Type="http://schemas.openxmlformats.org/officeDocument/2006/relationships/hyperlink" Target="https://www.tijdmachinetilburg.nl/detailview.aspx?id=1055"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drentslandschap.nl/raadsel-rond-hunebed-d14" TargetMode="Externa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schooltv.nl/video/de-tijd-van-de-hunebedden-grafheuvels-van-stenen-en-keien/#q=hunebed"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hyperlink" Target="https://www2.gulf-times.com/story/572836/Big-sale-15-000-year-old-mammoth-skeleton-up-for-auction" TargetMode="External"/><Relationship Id="rId7" Type="http://schemas.openxmlformats.org/officeDocument/2006/relationships/hyperlink" Target="https://veldhoven.nieuws.nl/nieuws/28308/waterputten-uit-de-ijzertijd-aan-de-roskam/" TargetMode="External"/><Relationship Id="rId12" Type="http://schemas.openxmlformats.org/officeDocument/2006/relationships/hyperlink" Target="https://nl.pinterest.com/rijksmuseumvano/tijdvak-1-jagers-en-boeren/" TargetMode="External"/><Relationship Id="rId2" Type="http://schemas.openxmlformats.org/officeDocument/2006/relationships/image" Target="../media/image29.jpg"/><Relationship Id="rId1" Type="http://schemas.openxmlformats.org/officeDocument/2006/relationships/slideLayout" Target="../slideLayouts/slideLayout7.xml"/><Relationship Id="rId6" Type="http://schemas.openxmlformats.org/officeDocument/2006/relationships/image" Target="../media/image31.jpg"/><Relationship Id="rId11" Type="http://schemas.openxmlformats.org/officeDocument/2006/relationships/image" Target="../media/image33.jpg"/><Relationship Id="rId5" Type="http://schemas.openxmlformats.org/officeDocument/2006/relationships/hyperlink" Target="https://kunstvensters.com/2016/09/22/waar-vind-je-de-mooiste-prehistorische-grottekeningen-van-europa/" TargetMode="External"/><Relationship Id="rId10" Type="http://schemas.openxmlformats.org/officeDocument/2006/relationships/image" Target="../media/image2.jpeg"/><Relationship Id="rId4" Type="http://schemas.openxmlformats.org/officeDocument/2006/relationships/image" Target="../media/image30.jpg"/><Relationship Id="rId9" Type="http://schemas.openxmlformats.org/officeDocument/2006/relationships/hyperlink" Target="https://maken.wikiwijs.nl/48588/geschiedenis_jagers_en_boeren"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37.jpg"/><Relationship Id="rId13" Type="http://schemas.openxmlformats.org/officeDocument/2006/relationships/hyperlink" Target="https://natuurwijzer.naturalis.nl/leerobjecten/dinosaurussen-vinden-en-opgraven-zo-werkt-dat" TargetMode="External"/><Relationship Id="rId3" Type="http://schemas.openxmlformats.org/officeDocument/2006/relationships/hyperlink" Target="https://nl.wikipedia.org/wiki/Diplomystus" TargetMode="External"/><Relationship Id="rId7" Type="http://schemas.openxmlformats.org/officeDocument/2006/relationships/hyperlink" Target="https://www.dinosaurus.nl/paleontoloog/fossielen/" TargetMode="External"/><Relationship Id="rId12" Type="http://schemas.openxmlformats.org/officeDocument/2006/relationships/image" Target="../media/image39.jpeg"/><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image" Target="../media/image36.jpg"/><Relationship Id="rId11" Type="http://schemas.openxmlformats.org/officeDocument/2006/relationships/hyperlink" Target="https://nl.wikipedia.org/wiki/Keichousaurus" TargetMode="External"/><Relationship Id="rId5" Type="http://schemas.openxmlformats.org/officeDocument/2006/relationships/hyperlink" Target="https://pixabay.com/en/fossils-prehistory-ammonites-1130208/" TargetMode="External"/><Relationship Id="rId10" Type="http://schemas.openxmlformats.org/officeDocument/2006/relationships/image" Target="../media/image38.JPG"/><Relationship Id="rId4" Type="http://schemas.openxmlformats.org/officeDocument/2006/relationships/image" Target="../media/image35.jpg"/><Relationship Id="rId9" Type="http://schemas.openxmlformats.org/officeDocument/2006/relationships/hyperlink" Target="http://www.heritagedaily.com/2014/09/t-rex-times-seven-new-dinosaur-species-discovered-argentina/104726"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chtvirtuell.blogspot.com/2020/05/sl-blog-sl-destinations-skyscrapers.html" TargetMode="External"/><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dinosaurus.nl/dinosaurussen/prehistorische-tijdperk/krijt/" TargetMode="Externa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schooltv.nl/video/nieuws-uit-de-natuur-fossielen-en-dinos/#q=%22dinosaurus%22"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sv.wikipedia.org/wiki/Pangaea" TargetMode="External"/><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pixels.com/featured/extinction-of-dinosaurs-3d-render-elenarts-elena-duvernay-digital-art.html" TargetMode="External"/><Relationship Id="rId7" Type="http://schemas.openxmlformats.org/officeDocument/2006/relationships/hyperlink" Target="https://maken.wikiwijs.nl/40935?_escaped_fragment_=page-473811" TargetMode="Externa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hyperlink" Target="https://www.vrt.be/vrtnws/nl/2018/03/20/het-is-van-de-dino-s-geleden-dat-soorten-nog-zo-snel-verdwenen/" TargetMode="Externa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3.jpg"/><Relationship Id="rId13" Type="http://schemas.openxmlformats.org/officeDocument/2006/relationships/hyperlink" Target="http://www.revimage.org/when-did-the-first-hominids-appear-on-earth/" TargetMode="External"/><Relationship Id="rId3" Type="http://schemas.openxmlformats.org/officeDocument/2006/relationships/hyperlink" Target="https://www.treehugger.com/different-early-humans-ancestors-mixed-and-mingled-two-million-years-ago-4865303" TargetMode="External"/><Relationship Id="rId7" Type="http://schemas.openxmlformats.org/officeDocument/2006/relationships/hyperlink" Target="https://www.pinterest.es/pin/594053007092582490/" TargetMode="External"/><Relationship Id="rId12" Type="http://schemas.openxmlformats.org/officeDocument/2006/relationships/image" Target="../media/image15.jpg"/><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image" Target="../media/image12.jpg"/><Relationship Id="rId11" Type="http://schemas.openxmlformats.org/officeDocument/2006/relationships/hyperlink" Target="https://www.pinterest.com/pin/229261437267379158/" TargetMode="External"/><Relationship Id="rId5" Type="http://schemas.openxmlformats.org/officeDocument/2006/relationships/hyperlink" Target="https://www.pinterest.com/pin/476818679295811825/" TargetMode="External"/><Relationship Id="rId15" Type="http://schemas.openxmlformats.org/officeDocument/2006/relationships/hyperlink" Target="http://www.wired.com/2009/11/viktor-deak-paeoartist/" TargetMode="External"/><Relationship Id="rId10" Type="http://schemas.openxmlformats.org/officeDocument/2006/relationships/image" Target="../media/image14.jpg"/><Relationship Id="rId4" Type="http://schemas.openxmlformats.org/officeDocument/2006/relationships/image" Target="../media/image11.jpg"/><Relationship Id="rId9" Type="http://schemas.openxmlformats.org/officeDocument/2006/relationships/hyperlink" Target="https://www.sapiens.org/evolution/homo-sapiens-and-tool-making/" TargetMode="External"/><Relationship Id="rId1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hyperlink" Target="https://historianet.nl/onderzoek/neanderthalers-hadden-boten" TargetMode="External"/><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hyperlink" Target="https://www.standaard.be/cnt/dmf20201214_98113409" TargetMode="External"/><Relationship Id="rId7"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7.xml"/><Relationship Id="rId6" Type="http://schemas.openxmlformats.org/officeDocument/2006/relationships/hyperlink" Target="https://schooltv.nl/video/de-mammoet-de-koning-van-de-ijstijd/#q=ijstijd" TargetMode="External"/><Relationship Id="rId5" Type="http://schemas.openxmlformats.org/officeDocument/2006/relationships/hyperlink" Target="https://www.pinterest.com/pin/348325352404143494/" TargetMode="External"/><Relationship Id="rId10" Type="http://schemas.openxmlformats.org/officeDocument/2006/relationships/hyperlink" Target="https://www.debarnsteenspecialist.nl/nl/fossielen/mammoet/" TargetMode="External"/><Relationship Id="rId4" Type="http://schemas.openxmlformats.org/officeDocument/2006/relationships/image" Target="../media/image19.jp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78000">
              <a:schemeClr val="accent4">
                <a:lumMod val="95000"/>
                <a:lumOff val="5000"/>
              </a:schemeClr>
            </a:gs>
            <a:gs pos="100000">
              <a:schemeClr val="accent4">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3" name="Afbeelding 2" descr="Afbeelding met persoon, vissen&#10;&#10;Automatisch gegenereerde beschrijving">
            <a:extLst>
              <a:ext uri="{FF2B5EF4-FFF2-40B4-BE49-F238E27FC236}">
                <a16:creationId xmlns:a16="http://schemas.microsoft.com/office/drawing/2014/main" id="{90EEABC5-FB94-BB7D-6E88-910C4AF3C3E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10524931" cy="6858000"/>
          </a:xfrm>
          <a:prstGeom prst="rect">
            <a:avLst/>
          </a:prstGeom>
        </p:spPr>
      </p:pic>
      <p:sp>
        <p:nvSpPr>
          <p:cNvPr id="4" name="Tekstvak 3">
            <a:extLst>
              <a:ext uri="{FF2B5EF4-FFF2-40B4-BE49-F238E27FC236}">
                <a16:creationId xmlns:a16="http://schemas.microsoft.com/office/drawing/2014/main" id="{5256DA21-BF4B-9D64-2D06-972A7121E267}"/>
              </a:ext>
            </a:extLst>
          </p:cNvPr>
          <p:cNvSpPr txBox="1"/>
          <p:nvPr/>
        </p:nvSpPr>
        <p:spPr>
          <a:xfrm>
            <a:off x="9611831" y="3429000"/>
            <a:ext cx="2179675" cy="3139321"/>
          </a:xfrm>
          <a:prstGeom prst="rect">
            <a:avLst/>
          </a:prstGeom>
          <a:solidFill>
            <a:srgbClr val="FFC000"/>
          </a:solidFill>
          <a:effectLst>
            <a:outerShdw blurRad="635000" dist="50800" dir="5400000" algn="ctr" rotWithShape="0">
              <a:srgbClr val="000000"/>
            </a:outerShdw>
          </a:effectLst>
        </p:spPr>
        <p:txBody>
          <a:bodyPr wrap="square" rtlCol="0">
            <a:spAutoFit/>
          </a:bodyPr>
          <a:lstStyle/>
          <a:p>
            <a:r>
              <a:rPr lang="nl-NL" dirty="0"/>
              <a:t>Dit is de Sint Pietersberg in Limburg. Wist je dat hier vroeger vissen rondzwommen? En geen kleine vissen. Kijk maar eens hoe groot deze is!</a:t>
            </a:r>
          </a:p>
          <a:p>
            <a:r>
              <a:rPr lang="nl-NL" dirty="0"/>
              <a:t>De wereld zag er vroeger heel anders uit...</a:t>
            </a:r>
          </a:p>
        </p:txBody>
      </p:sp>
    </p:spTree>
    <p:extLst>
      <p:ext uri="{BB962C8B-B14F-4D97-AF65-F5344CB8AC3E}">
        <p14:creationId xmlns:p14="http://schemas.microsoft.com/office/powerpoint/2010/main" val="1780055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01E2E69D-FD52-6DA1-D743-CBEE57DB57D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894" r="7754"/>
          <a:stretch/>
        </p:blipFill>
        <p:spPr>
          <a:xfrm>
            <a:off x="4117521" y="10"/>
            <a:ext cx="8074479" cy="6857990"/>
          </a:xfrm>
          <a:prstGeom prst="rect">
            <a:avLst/>
          </a:prstGeom>
        </p:spPr>
      </p:pic>
      <p:sp>
        <p:nvSpPr>
          <p:cNvPr id="11" name="Freeform: Shape 10">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kstvak 5">
            <a:extLst>
              <a:ext uri="{FF2B5EF4-FFF2-40B4-BE49-F238E27FC236}">
                <a16:creationId xmlns:a16="http://schemas.microsoft.com/office/drawing/2014/main" id="{9C0D21E1-FC78-FC41-9F5B-8C1AED9A9CF6}"/>
              </a:ext>
            </a:extLst>
          </p:cNvPr>
          <p:cNvSpPr txBox="1"/>
          <p:nvPr/>
        </p:nvSpPr>
        <p:spPr>
          <a:xfrm>
            <a:off x="793097" y="2057325"/>
            <a:ext cx="3941499" cy="4154361"/>
          </a:xfrm>
          <a:prstGeom prst="rect">
            <a:avLst/>
          </a:prstGeom>
        </p:spPr>
        <p:txBody>
          <a:bodyPr vert="horz" lIns="91440" tIns="45720" rIns="91440" bIns="45720" rtlCol="0">
            <a:normAutofit/>
          </a:bodyPr>
          <a:lstStyle/>
          <a:p>
            <a:pPr>
              <a:lnSpc>
                <a:spcPct val="90000"/>
              </a:lnSpc>
              <a:spcAft>
                <a:spcPts val="600"/>
              </a:spcAft>
            </a:pPr>
            <a:r>
              <a:rPr lang="en-US" sz="2000" dirty="0" err="1"/>
              <a:t>Toen</a:t>
            </a:r>
            <a:r>
              <a:rPr lang="en-US" sz="2000" dirty="0"/>
              <a:t> het warmer </a:t>
            </a:r>
            <a:r>
              <a:rPr lang="en-US" sz="2000" dirty="0" err="1"/>
              <a:t>werd</a:t>
            </a:r>
            <a:r>
              <a:rPr lang="en-US" sz="2000" dirty="0"/>
              <a:t>, </a:t>
            </a:r>
            <a:r>
              <a:rPr lang="en-US" sz="2000" dirty="0" err="1"/>
              <a:t>veranderde</a:t>
            </a:r>
            <a:r>
              <a:rPr lang="en-US" sz="2000" dirty="0"/>
              <a:t> het </a:t>
            </a:r>
            <a:r>
              <a:rPr lang="en-US" sz="2000" dirty="0" err="1"/>
              <a:t>landschap</a:t>
            </a:r>
            <a:r>
              <a:rPr lang="en-US" sz="2000" dirty="0"/>
              <a:t>.</a:t>
            </a:r>
          </a:p>
          <a:p>
            <a:pPr>
              <a:lnSpc>
                <a:spcPct val="90000"/>
              </a:lnSpc>
              <a:spcAft>
                <a:spcPts val="600"/>
              </a:spcAft>
            </a:pPr>
            <a:r>
              <a:rPr lang="en-US" sz="2000" dirty="0"/>
              <a:t>Er </a:t>
            </a:r>
            <a:r>
              <a:rPr lang="en-US" sz="2000" dirty="0" err="1"/>
              <a:t>kwamen</a:t>
            </a:r>
            <a:r>
              <a:rPr lang="en-US" sz="2000" dirty="0"/>
              <a:t> </a:t>
            </a:r>
            <a:r>
              <a:rPr lang="en-US" sz="2000" dirty="0" err="1"/>
              <a:t>meer</a:t>
            </a:r>
            <a:r>
              <a:rPr lang="en-US" sz="2000" dirty="0"/>
              <a:t> </a:t>
            </a:r>
            <a:r>
              <a:rPr lang="en-US" sz="2000" dirty="0" err="1"/>
              <a:t>dieren</a:t>
            </a:r>
            <a:r>
              <a:rPr lang="en-US" sz="2000" dirty="0"/>
              <a:t> </a:t>
            </a:r>
            <a:r>
              <a:rPr lang="en-US" sz="2000" dirty="0" err="1"/>
              <a:t>en</a:t>
            </a:r>
            <a:r>
              <a:rPr lang="en-US" sz="2000" dirty="0"/>
              <a:t> </a:t>
            </a:r>
            <a:r>
              <a:rPr lang="en-US" sz="2000" dirty="0" err="1"/>
              <a:t>planten</a:t>
            </a:r>
            <a:r>
              <a:rPr lang="en-US" sz="2000" dirty="0"/>
              <a:t>. De </a:t>
            </a:r>
            <a:r>
              <a:rPr lang="en-US" sz="2000" dirty="0" err="1"/>
              <a:t>mensen</a:t>
            </a:r>
            <a:r>
              <a:rPr lang="en-US" sz="2000" dirty="0"/>
              <a:t> </a:t>
            </a:r>
            <a:r>
              <a:rPr lang="en-US" sz="2000" dirty="0" err="1"/>
              <a:t>konden</a:t>
            </a:r>
            <a:r>
              <a:rPr lang="en-US" sz="2000" dirty="0"/>
              <a:t> </a:t>
            </a:r>
            <a:r>
              <a:rPr lang="en-US" sz="2000" dirty="0" err="1"/>
              <a:t>meer</a:t>
            </a:r>
            <a:r>
              <a:rPr lang="en-US" sz="2000" dirty="0"/>
              <a:t> eten </a:t>
            </a:r>
            <a:r>
              <a:rPr lang="en-US" sz="2000" dirty="0" err="1"/>
              <a:t>vinden</a:t>
            </a:r>
            <a:r>
              <a:rPr lang="en-US" sz="2000" dirty="0"/>
              <a:t>. De </a:t>
            </a:r>
            <a:r>
              <a:rPr lang="en-US" sz="2000" dirty="0" err="1"/>
              <a:t>mannen</a:t>
            </a:r>
            <a:r>
              <a:rPr lang="en-US" sz="2000" dirty="0"/>
              <a:t> </a:t>
            </a:r>
            <a:r>
              <a:rPr lang="en-US" sz="2000" dirty="0" err="1"/>
              <a:t>gingen</a:t>
            </a:r>
            <a:r>
              <a:rPr lang="en-US" sz="2000" dirty="0"/>
              <a:t> op </a:t>
            </a:r>
            <a:r>
              <a:rPr lang="en-US" sz="2000" dirty="0" err="1"/>
              <a:t>jacht</a:t>
            </a:r>
            <a:r>
              <a:rPr lang="en-US" sz="2000" dirty="0"/>
              <a:t> </a:t>
            </a:r>
            <a:r>
              <a:rPr lang="en-US" sz="2000" dirty="0" err="1"/>
              <a:t>en</a:t>
            </a:r>
            <a:r>
              <a:rPr lang="en-US" sz="2000" dirty="0"/>
              <a:t> de </a:t>
            </a:r>
            <a:r>
              <a:rPr lang="en-US" sz="2000" dirty="0" err="1"/>
              <a:t>vrouwen</a:t>
            </a:r>
            <a:r>
              <a:rPr lang="en-US" sz="2000" dirty="0"/>
              <a:t> </a:t>
            </a:r>
            <a:r>
              <a:rPr lang="en-US" sz="2000" dirty="0" err="1"/>
              <a:t>verzamelden</a:t>
            </a:r>
            <a:r>
              <a:rPr lang="en-US" sz="2000" dirty="0"/>
              <a:t> </a:t>
            </a:r>
            <a:r>
              <a:rPr lang="en-US" sz="2000" dirty="0" err="1"/>
              <a:t>bessen</a:t>
            </a:r>
            <a:r>
              <a:rPr lang="en-US" sz="2000" dirty="0"/>
              <a:t> </a:t>
            </a:r>
            <a:r>
              <a:rPr lang="en-US" sz="2000" dirty="0" err="1"/>
              <a:t>en</a:t>
            </a:r>
            <a:r>
              <a:rPr lang="en-US" sz="2000" dirty="0"/>
              <a:t> </a:t>
            </a:r>
            <a:r>
              <a:rPr lang="en-US" sz="2000" dirty="0" err="1"/>
              <a:t>kruiden</a:t>
            </a:r>
            <a:r>
              <a:rPr lang="en-US" sz="2000" dirty="0"/>
              <a:t>.</a:t>
            </a:r>
          </a:p>
          <a:p>
            <a:pPr>
              <a:lnSpc>
                <a:spcPct val="90000"/>
              </a:lnSpc>
              <a:spcAft>
                <a:spcPts val="600"/>
              </a:spcAft>
            </a:pPr>
            <a:r>
              <a:rPr lang="en-US" sz="2000" dirty="0" err="1"/>
              <a:t>Dit</a:t>
            </a:r>
            <a:r>
              <a:rPr lang="en-US" sz="2000" dirty="0"/>
              <a:t> </a:t>
            </a:r>
            <a:r>
              <a:rPr lang="en-US" sz="2000" dirty="0" err="1"/>
              <a:t>noemen</a:t>
            </a:r>
            <a:r>
              <a:rPr lang="en-US" sz="2000" dirty="0"/>
              <a:t> we de </a:t>
            </a:r>
            <a:r>
              <a:rPr lang="en-US" sz="2000" dirty="0" err="1"/>
              <a:t>tijd</a:t>
            </a:r>
            <a:r>
              <a:rPr lang="en-US" sz="2000" dirty="0"/>
              <a:t> van de </a:t>
            </a:r>
            <a:r>
              <a:rPr lang="en-US" sz="2000" dirty="0" err="1"/>
              <a:t>jagers</a:t>
            </a:r>
            <a:r>
              <a:rPr lang="en-US" sz="2000" dirty="0"/>
              <a:t> </a:t>
            </a:r>
            <a:r>
              <a:rPr lang="en-US" sz="2000" dirty="0" err="1"/>
              <a:t>en</a:t>
            </a:r>
            <a:r>
              <a:rPr lang="en-US" sz="2000" dirty="0"/>
              <a:t> </a:t>
            </a:r>
            <a:r>
              <a:rPr lang="en-US" sz="2000" dirty="0" err="1"/>
              <a:t>verzamelaars</a:t>
            </a:r>
            <a:r>
              <a:rPr lang="en-US" sz="2000" dirty="0"/>
              <a:t>.</a:t>
            </a:r>
          </a:p>
          <a:p>
            <a:pPr>
              <a:lnSpc>
                <a:spcPct val="90000"/>
              </a:lnSpc>
              <a:spcAft>
                <a:spcPts val="600"/>
              </a:spcAft>
            </a:pPr>
            <a:r>
              <a:rPr lang="en-US" sz="2000" dirty="0"/>
              <a:t>Ze </a:t>
            </a:r>
            <a:r>
              <a:rPr lang="en-US" sz="2000" dirty="0" err="1"/>
              <a:t>maakten</a:t>
            </a:r>
            <a:r>
              <a:rPr lang="en-US" sz="2000" dirty="0"/>
              <a:t> </a:t>
            </a:r>
            <a:r>
              <a:rPr lang="en-US" sz="2000" dirty="0" err="1"/>
              <a:t>werktuigen</a:t>
            </a:r>
            <a:r>
              <a:rPr lang="en-US" sz="2000" dirty="0"/>
              <a:t> van </a:t>
            </a:r>
            <a:r>
              <a:rPr lang="en-US" sz="2000" dirty="0" err="1"/>
              <a:t>steen</a:t>
            </a:r>
            <a:r>
              <a:rPr lang="en-US" sz="2000" dirty="0"/>
              <a:t>. </a:t>
            </a:r>
            <a:r>
              <a:rPr lang="en-US" sz="2000" dirty="0" err="1"/>
              <a:t>Daarom</a:t>
            </a:r>
            <a:r>
              <a:rPr lang="en-US" sz="2000" dirty="0"/>
              <a:t> is </a:t>
            </a:r>
            <a:r>
              <a:rPr lang="en-US" sz="2000" dirty="0" err="1"/>
              <a:t>dit</a:t>
            </a:r>
            <a:r>
              <a:rPr lang="en-US" sz="2000" dirty="0"/>
              <a:t> de </a:t>
            </a:r>
            <a:r>
              <a:rPr lang="en-US" sz="2000" dirty="0" err="1"/>
              <a:t>steentijd</a:t>
            </a:r>
            <a:r>
              <a:rPr lang="en-US" sz="2000" dirty="0"/>
              <a:t>. </a:t>
            </a:r>
          </a:p>
        </p:txBody>
      </p:sp>
      <p:pic>
        <p:nvPicPr>
          <p:cNvPr id="5" name="Graphic 4" descr="Klapbord met effen opvulling">
            <a:hlinkClick r:id="rId4"/>
            <a:extLst>
              <a:ext uri="{FF2B5EF4-FFF2-40B4-BE49-F238E27FC236}">
                <a16:creationId xmlns:a16="http://schemas.microsoft.com/office/drawing/2014/main" id="{F0C5D946-9B9F-D73F-AEE2-5B188B438C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75117" y="6031392"/>
            <a:ext cx="723849" cy="723849"/>
          </a:xfrm>
          <a:prstGeom prst="rect">
            <a:avLst/>
          </a:prstGeom>
        </p:spPr>
      </p:pic>
    </p:spTree>
    <p:extLst>
      <p:ext uri="{BB962C8B-B14F-4D97-AF65-F5344CB8AC3E}">
        <p14:creationId xmlns:p14="http://schemas.microsoft.com/office/powerpoint/2010/main" val="114834187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40000"/>
                <a:lumOff val="60000"/>
              </a:schemeClr>
            </a:gs>
            <a:gs pos="78000">
              <a:schemeClr val="accent4">
                <a:lumMod val="95000"/>
                <a:lumOff val="5000"/>
              </a:schemeClr>
            </a:gs>
            <a:gs pos="100000">
              <a:schemeClr val="accent4">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5" name="Afbeelding 4" descr="Afbeelding met natuur, rots&#10;&#10;Automatisch gegenereerde beschrijving">
            <a:extLst>
              <a:ext uri="{FF2B5EF4-FFF2-40B4-BE49-F238E27FC236}">
                <a16:creationId xmlns:a16="http://schemas.microsoft.com/office/drawing/2014/main" id="{CECAAC38-280B-EDDB-BB55-4ED68E8D9AA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455805" y="0"/>
            <a:ext cx="9736195" cy="6858000"/>
          </a:xfrm>
          <a:prstGeom prst="rect">
            <a:avLst/>
          </a:prstGeom>
        </p:spPr>
      </p:pic>
      <p:sp>
        <p:nvSpPr>
          <p:cNvPr id="9" name="Tekstvak 8">
            <a:extLst>
              <a:ext uri="{FF2B5EF4-FFF2-40B4-BE49-F238E27FC236}">
                <a16:creationId xmlns:a16="http://schemas.microsoft.com/office/drawing/2014/main" id="{F2CA006B-5CC4-B72D-9C59-EDED1E0C97A0}"/>
              </a:ext>
            </a:extLst>
          </p:cNvPr>
          <p:cNvSpPr txBox="1"/>
          <p:nvPr/>
        </p:nvSpPr>
        <p:spPr>
          <a:xfrm>
            <a:off x="265776" y="612844"/>
            <a:ext cx="2009553" cy="5632311"/>
          </a:xfrm>
          <a:prstGeom prst="rect">
            <a:avLst/>
          </a:prstGeom>
          <a:noFill/>
        </p:spPr>
        <p:txBody>
          <a:bodyPr wrap="square" rtlCol="0">
            <a:spAutoFit/>
          </a:bodyPr>
          <a:lstStyle/>
          <a:p>
            <a:r>
              <a:rPr lang="nl-NL" dirty="0"/>
              <a:t>Later bleven de mensen op 1 plek wonen. Ze leerden om graan te verbouwen en dieren te houden. Dit waren de eerste boeren. De mensen konden eten ook beter bewaren, omdat ze potten konden bakken van klei.</a:t>
            </a:r>
          </a:p>
          <a:p>
            <a:r>
              <a:rPr lang="nl-NL" dirty="0"/>
              <a:t>De mens ontwikkelde zich steeds verder. Ze leerden eerst ijzer te gebruiken en daarna koper en brons.</a:t>
            </a:r>
          </a:p>
        </p:txBody>
      </p:sp>
      <p:pic>
        <p:nvPicPr>
          <p:cNvPr id="10" name="Afbeelding 9">
            <a:hlinkClick r:id="rId4"/>
            <a:extLst>
              <a:ext uri="{FF2B5EF4-FFF2-40B4-BE49-F238E27FC236}">
                <a16:creationId xmlns:a16="http://schemas.microsoft.com/office/drawing/2014/main" id="{AA08D45E-E34F-4F92-1A58-840942496E7E}"/>
              </a:ext>
            </a:extLst>
          </p:cNvPr>
          <p:cNvPicPr>
            <a:picLocks noChangeAspect="1"/>
          </p:cNvPicPr>
          <p:nvPr/>
        </p:nvPicPr>
        <p:blipFill>
          <a:blip r:embed="rId5"/>
          <a:stretch>
            <a:fillRect/>
          </a:stretch>
        </p:blipFill>
        <p:spPr>
          <a:xfrm>
            <a:off x="1710196" y="6127085"/>
            <a:ext cx="723850" cy="723850"/>
          </a:xfrm>
          <a:prstGeom prst="rect">
            <a:avLst/>
          </a:prstGeom>
        </p:spPr>
      </p:pic>
    </p:spTree>
    <p:extLst>
      <p:ext uri="{BB962C8B-B14F-4D97-AF65-F5344CB8AC3E}">
        <p14:creationId xmlns:p14="http://schemas.microsoft.com/office/powerpoint/2010/main" val="3557935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1750109-3B91-4506-B997-0CD8E35A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4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72D8D1B-59F6-4FF3-8547-9BBB6129F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Afbeelding 10" descr="Afbeelding met keramiek, vat, pot, steengoed&#10;&#10;Automatisch gegenereerde beschrijving">
            <a:extLst>
              <a:ext uri="{FF2B5EF4-FFF2-40B4-BE49-F238E27FC236}">
                <a16:creationId xmlns:a16="http://schemas.microsoft.com/office/drawing/2014/main" id="{98E75DBE-7130-71BE-932E-EE931B97ECE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22549" y="1003191"/>
            <a:ext cx="3122143" cy="1756205"/>
          </a:xfrm>
          <a:prstGeom prst="rect">
            <a:avLst/>
          </a:prstGeom>
        </p:spPr>
      </p:pic>
      <p:sp>
        <p:nvSpPr>
          <p:cNvPr id="23" name="Rectangle 22">
            <a:extLst>
              <a:ext uri="{FF2B5EF4-FFF2-40B4-BE49-F238E27FC236}">
                <a16:creationId xmlns:a16="http://schemas.microsoft.com/office/drawing/2014/main" id="{8FC8C21F-9484-4A71-ABFA-6C10682FA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B6A01EFD-2D8A-B487-501A-44B9CC51FF8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22549" y="4110744"/>
            <a:ext cx="3104943" cy="1746530"/>
          </a:xfrm>
          <a:prstGeom prst="rect">
            <a:avLst/>
          </a:prstGeom>
        </p:spPr>
      </p:pic>
      <p:sp>
        <p:nvSpPr>
          <p:cNvPr id="25" name="Rectangle 24">
            <a:extLst>
              <a:ext uri="{FF2B5EF4-FFF2-40B4-BE49-F238E27FC236}">
                <a16:creationId xmlns:a16="http://schemas.microsoft.com/office/drawing/2014/main" id="{2C444748-5A8D-4B53-89FE-42B455DFA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5618" y="487090"/>
            <a:ext cx="3588171" cy="589788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Afbeelding 12" descr="Afbeelding met schoeisel, keramiek&#10;&#10;Automatisch gegenereerde beschrijving">
            <a:extLst>
              <a:ext uri="{FF2B5EF4-FFF2-40B4-BE49-F238E27FC236}">
                <a16:creationId xmlns:a16="http://schemas.microsoft.com/office/drawing/2014/main" id="{9066FD6B-8491-1DF9-C3F0-C24227C3C6FF}"/>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381676" y="1809578"/>
            <a:ext cx="3252903" cy="3252903"/>
          </a:xfrm>
          <a:prstGeom prst="rect">
            <a:avLst/>
          </a:prstGeom>
        </p:spPr>
      </p:pic>
      <p:sp>
        <p:nvSpPr>
          <p:cNvPr id="27" name="Rectangle 26">
            <a:extLst>
              <a:ext uri="{FF2B5EF4-FFF2-40B4-BE49-F238E27FC236}">
                <a16:creationId xmlns:a16="http://schemas.microsoft.com/office/drawing/2014/main" id="{14044C96-7CFD-44DB-A579-D77B0D37C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5524" y="487090"/>
            <a:ext cx="3588174" cy="589788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Afbeelding 13" descr="Afbeelding met binnen, vat, keramiek, verschillend&#10;&#10;Automatisch gegenereerde beschrijving">
            <a:extLst>
              <a:ext uri="{FF2B5EF4-FFF2-40B4-BE49-F238E27FC236}">
                <a16:creationId xmlns:a16="http://schemas.microsoft.com/office/drawing/2014/main" id="{8A904303-6AA3-84D0-BD0C-152EDAD5D415}"/>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8313518" y="2427630"/>
            <a:ext cx="3252903" cy="2016799"/>
          </a:xfrm>
          <a:prstGeom prst="rect">
            <a:avLst/>
          </a:prstGeom>
        </p:spPr>
      </p:pic>
      <p:sp>
        <p:nvSpPr>
          <p:cNvPr id="15" name="Tekstvak 14">
            <a:extLst>
              <a:ext uri="{FF2B5EF4-FFF2-40B4-BE49-F238E27FC236}">
                <a16:creationId xmlns:a16="http://schemas.microsoft.com/office/drawing/2014/main" id="{64443C44-9061-F885-A367-6500B0F1F8AE}"/>
              </a:ext>
            </a:extLst>
          </p:cNvPr>
          <p:cNvSpPr txBox="1"/>
          <p:nvPr/>
        </p:nvSpPr>
        <p:spPr>
          <a:xfrm>
            <a:off x="461331" y="616688"/>
            <a:ext cx="3442552" cy="384038"/>
          </a:xfrm>
          <a:prstGeom prst="rect">
            <a:avLst/>
          </a:prstGeom>
          <a:noFill/>
        </p:spPr>
        <p:txBody>
          <a:bodyPr wrap="square" rtlCol="0">
            <a:spAutoFit/>
          </a:bodyPr>
          <a:lstStyle/>
          <a:p>
            <a:r>
              <a:rPr lang="nl-NL" dirty="0"/>
              <a:t>Bandkeramiek:</a:t>
            </a:r>
          </a:p>
        </p:txBody>
      </p:sp>
      <p:sp>
        <p:nvSpPr>
          <p:cNvPr id="16" name="Tekstvak 15">
            <a:extLst>
              <a:ext uri="{FF2B5EF4-FFF2-40B4-BE49-F238E27FC236}">
                <a16:creationId xmlns:a16="http://schemas.microsoft.com/office/drawing/2014/main" id="{50D3E07E-26B9-1597-CFB1-762122762FF9}"/>
              </a:ext>
            </a:extLst>
          </p:cNvPr>
          <p:cNvSpPr txBox="1"/>
          <p:nvPr/>
        </p:nvSpPr>
        <p:spPr>
          <a:xfrm>
            <a:off x="4225617" y="667655"/>
            <a:ext cx="3588171" cy="369332"/>
          </a:xfrm>
          <a:prstGeom prst="rect">
            <a:avLst/>
          </a:prstGeom>
          <a:noFill/>
        </p:spPr>
        <p:txBody>
          <a:bodyPr wrap="square" rtlCol="0">
            <a:spAutoFit/>
          </a:bodyPr>
          <a:lstStyle/>
          <a:p>
            <a:r>
              <a:rPr lang="nl-NL" dirty="0"/>
              <a:t>Trechterbeker:</a:t>
            </a:r>
          </a:p>
        </p:txBody>
      </p:sp>
    </p:spTree>
    <p:extLst>
      <p:ext uri="{BB962C8B-B14F-4D97-AF65-F5344CB8AC3E}">
        <p14:creationId xmlns:p14="http://schemas.microsoft.com/office/powerpoint/2010/main" val="3534412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40000"/>
                <a:lumOff val="60000"/>
              </a:schemeClr>
            </a:gs>
            <a:gs pos="78000">
              <a:schemeClr val="accent4">
                <a:lumMod val="95000"/>
                <a:lumOff val="5000"/>
              </a:schemeClr>
            </a:gs>
            <a:gs pos="100000">
              <a:schemeClr val="accent4">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3" name="Afbeelding 2" descr="Afbeelding met boom, gras, buiten, lucht&#10;&#10;Automatisch gegenereerde beschrijving">
            <a:extLst>
              <a:ext uri="{FF2B5EF4-FFF2-40B4-BE49-F238E27FC236}">
                <a16:creationId xmlns:a16="http://schemas.microsoft.com/office/drawing/2014/main" id="{86EF9B39-A1DD-D630-E81B-948D55CF92A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10287000" cy="6858000"/>
          </a:xfrm>
          <a:prstGeom prst="rect">
            <a:avLst/>
          </a:prstGeom>
        </p:spPr>
      </p:pic>
      <p:sp>
        <p:nvSpPr>
          <p:cNvPr id="5" name="Tekstvak 4">
            <a:extLst>
              <a:ext uri="{FF2B5EF4-FFF2-40B4-BE49-F238E27FC236}">
                <a16:creationId xmlns:a16="http://schemas.microsoft.com/office/drawing/2014/main" id="{E7E10D97-C993-53FF-5BFD-51D274D1EF81}"/>
              </a:ext>
            </a:extLst>
          </p:cNvPr>
          <p:cNvSpPr txBox="1"/>
          <p:nvPr/>
        </p:nvSpPr>
        <p:spPr>
          <a:xfrm>
            <a:off x="10008779" y="566678"/>
            <a:ext cx="1924141" cy="2585323"/>
          </a:xfrm>
          <a:prstGeom prst="rect">
            <a:avLst/>
          </a:prstGeom>
          <a:solidFill>
            <a:srgbClr val="FFC000"/>
          </a:solidFill>
          <a:effectLst>
            <a:outerShdw blurRad="762000" dist="50800" dir="5400000" sx="108000" sy="108000" algn="ctr" rotWithShape="0">
              <a:srgbClr val="000000">
                <a:alpha val="43137"/>
              </a:srgbClr>
            </a:outerShdw>
          </a:effectLst>
        </p:spPr>
        <p:txBody>
          <a:bodyPr wrap="square" rtlCol="0">
            <a:spAutoFit/>
          </a:bodyPr>
          <a:lstStyle/>
          <a:p>
            <a:r>
              <a:rPr lang="nl-NL" dirty="0"/>
              <a:t>De mensen bouwden van grote zwerfkeien die in de ijstijd naar ons lang zijn gevoerd, grafkamers. Dit heet een hunebed.</a:t>
            </a:r>
          </a:p>
        </p:txBody>
      </p:sp>
      <p:pic>
        <p:nvPicPr>
          <p:cNvPr id="7" name="Graphic 6" descr="Klapbord met effen opvulling">
            <a:hlinkClick r:id="rId4"/>
            <a:extLst>
              <a:ext uri="{FF2B5EF4-FFF2-40B4-BE49-F238E27FC236}">
                <a16:creationId xmlns:a16="http://schemas.microsoft.com/office/drawing/2014/main" id="{FD17A6AE-FDFF-A025-C7FA-43DD1B07D77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43705" y="5943600"/>
            <a:ext cx="914400" cy="914400"/>
          </a:xfrm>
          <a:prstGeom prst="rect">
            <a:avLst/>
          </a:prstGeom>
        </p:spPr>
      </p:pic>
    </p:spTree>
    <p:extLst>
      <p:ext uri="{BB962C8B-B14F-4D97-AF65-F5344CB8AC3E}">
        <p14:creationId xmlns:p14="http://schemas.microsoft.com/office/powerpoint/2010/main" val="1462515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9B4B56F-BCC9-4009-91E2-AE49F626B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fbeelding 5">
            <a:extLst>
              <a:ext uri="{FF2B5EF4-FFF2-40B4-BE49-F238E27FC236}">
                <a16:creationId xmlns:a16="http://schemas.microsoft.com/office/drawing/2014/main" id="{2335A3B6-9EEB-948B-BFED-6889F8F027C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4823" r="15195" b="1"/>
          <a:stretch/>
        </p:blipFill>
        <p:spPr>
          <a:xfrm>
            <a:off x="20" y="3475931"/>
            <a:ext cx="2952730" cy="3382069"/>
          </a:xfrm>
          <a:custGeom>
            <a:avLst/>
            <a:gdLst/>
            <a:ahLst/>
            <a:cxnLst/>
            <a:rect l="l" t="t" r="r" b="b"/>
            <a:pathLst>
              <a:path w="2952750" h="3382069">
                <a:moveTo>
                  <a:pt x="0" y="0"/>
                </a:moveTo>
                <a:lnTo>
                  <a:pt x="2952750" y="357413"/>
                </a:lnTo>
                <a:lnTo>
                  <a:pt x="2952749" y="3382069"/>
                </a:lnTo>
                <a:lnTo>
                  <a:pt x="0" y="3382069"/>
                </a:lnTo>
                <a:close/>
              </a:path>
            </a:pathLst>
          </a:custGeom>
        </p:spPr>
      </p:pic>
      <p:pic>
        <p:nvPicPr>
          <p:cNvPr id="3" name="Afbeelding 2" descr="Afbeelding met tekst&#10;&#10;Automatisch gegenereerde beschrijving">
            <a:extLst>
              <a:ext uri="{FF2B5EF4-FFF2-40B4-BE49-F238E27FC236}">
                <a16:creationId xmlns:a16="http://schemas.microsoft.com/office/drawing/2014/main" id="{75826156-841D-B615-4465-1A1FFC6AA029}"/>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35103" r="41097"/>
          <a:stretch/>
        </p:blipFill>
        <p:spPr>
          <a:xfrm>
            <a:off x="3143249" y="3856408"/>
            <a:ext cx="2857499" cy="3001597"/>
          </a:xfrm>
          <a:custGeom>
            <a:avLst/>
            <a:gdLst/>
            <a:ahLst/>
            <a:cxnLst/>
            <a:rect l="l" t="t" r="r" b="b"/>
            <a:pathLst>
              <a:path w="2857499" h="3001597">
                <a:moveTo>
                  <a:pt x="0" y="0"/>
                </a:moveTo>
                <a:lnTo>
                  <a:pt x="2264428" y="274096"/>
                </a:lnTo>
                <a:lnTo>
                  <a:pt x="2857499" y="262483"/>
                </a:lnTo>
                <a:lnTo>
                  <a:pt x="2857499" y="3001597"/>
                </a:lnTo>
                <a:lnTo>
                  <a:pt x="0" y="3001597"/>
                </a:lnTo>
                <a:close/>
              </a:path>
            </a:pathLst>
          </a:custGeom>
        </p:spPr>
      </p:pic>
      <p:pic>
        <p:nvPicPr>
          <p:cNvPr id="13" name="Afbeelding 12" descr="Afbeelding met grond, buiten, person, natuur&#10;&#10;Automatisch gegenereerde beschrijving">
            <a:extLst>
              <a:ext uri="{FF2B5EF4-FFF2-40B4-BE49-F238E27FC236}">
                <a16:creationId xmlns:a16="http://schemas.microsoft.com/office/drawing/2014/main" id="{D707A85F-AA98-D645-58CB-F9CE5EFF92CF}"/>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16899" r="13270" b="-4"/>
          <a:stretch/>
        </p:blipFill>
        <p:spPr>
          <a:xfrm>
            <a:off x="6191251" y="3788874"/>
            <a:ext cx="2857499" cy="3069122"/>
          </a:xfrm>
          <a:custGeom>
            <a:avLst/>
            <a:gdLst/>
            <a:ahLst/>
            <a:cxnLst/>
            <a:rect l="l" t="t" r="r" b="b"/>
            <a:pathLst>
              <a:path w="2857499" h="3069122">
                <a:moveTo>
                  <a:pt x="2857499" y="0"/>
                </a:moveTo>
                <a:lnTo>
                  <a:pt x="2857499" y="3069122"/>
                </a:lnTo>
                <a:lnTo>
                  <a:pt x="0" y="3069122"/>
                </a:lnTo>
                <a:lnTo>
                  <a:pt x="0" y="326278"/>
                </a:lnTo>
                <a:lnTo>
                  <a:pt x="482053" y="316839"/>
                </a:lnTo>
                <a:lnTo>
                  <a:pt x="1723457" y="195726"/>
                </a:lnTo>
                <a:close/>
              </a:path>
            </a:pathLst>
          </a:custGeom>
        </p:spPr>
      </p:pic>
      <p:sp>
        <p:nvSpPr>
          <p:cNvPr id="12" name="Tekstvak 11">
            <a:extLst>
              <a:ext uri="{FF2B5EF4-FFF2-40B4-BE49-F238E27FC236}">
                <a16:creationId xmlns:a16="http://schemas.microsoft.com/office/drawing/2014/main" id="{914ABCCC-DCFC-B317-FB6A-25A17281EFB0}"/>
              </a:ext>
            </a:extLst>
          </p:cNvPr>
          <p:cNvSpPr txBox="1"/>
          <p:nvPr/>
        </p:nvSpPr>
        <p:spPr>
          <a:xfrm>
            <a:off x="3143249" y="405237"/>
            <a:ext cx="8213726" cy="2529727"/>
          </a:xfrm>
          <a:prstGeom prst="rect">
            <a:avLst/>
          </a:prstGeom>
        </p:spPr>
        <p:txBody>
          <a:bodyPr vert="horz" lIns="91440" tIns="45720" rIns="91440" bIns="45720" rtlCol="0">
            <a:normAutofit/>
          </a:bodyPr>
          <a:lstStyle/>
          <a:p>
            <a:pPr>
              <a:lnSpc>
                <a:spcPct val="90000"/>
              </a:lnSpc>
              <a:spcAft>
                <a:spcPts val="600"/>
              </a:spcAft>
            </a:pPr>
            <a:endParaRPr lang="en-US" sz="2000" dirty="0">
              <a:solidFill>
                <a:schemeClr val="bg1">
                  <a:alpha val="80000"/>
                </a:schemeClr>
              </a:solidFill>
            </a:endParaRPr>
          </a:p>
          <a:p>
            <a:pPr>
              <a:lnSpc>
                <a:spcPct val="90000"/>
              </a:lnSpc>
              <a:spcAft>
                <a:spcPts val="600"/>
              </a:spcAft>
            </a:pPr>
            <a:r>
              <a:rPr lang="en-US" sz="2000" dirty="0">
                <a:solidFill>
                  <a:schemeClr val="bg1">
                    <a:alpha val="80000"/>
                  </a:schemeClr>
                </a:solidFill>
              </a:rPr>
              <a:t>In de </a:t>
            </a:r>
            <a:r>
              <a:rPr lang="en-US" sz="2000" dirty="0" err="1">
                <a:solidFill>
                  <a:schemeClr val="bg1">
                    <a:alpha val="80000"/>
                  </a:schemeClr>
                </a:solidFill>
              </a:rPr>
              <a:t>tijd</a:t>
            </a:r>
            <a:r>
              <a:rPr lang="en-US" sz="2000" dirty="0">
                <a:solidFill>
                  <a:schemeClr val="bg1">
                    <a:alpha val="80000"/>
                  </a:schemeClr>
                </a:solidFill>
              </a:rPr>
              <a:t> van de </a:t>
            </a:r>
            <a:r>
              <a:rPr lang="en-US" sz="2000" dirty="0" err="1">
                <a:solidFill>
                  <a:schemeClr val="bg1">
                    <a:alpha val="80000"/>
                  </a:schemeClr>
                </a:solidFill>
              </a:rPr>
              <a:t>jagers</a:t>
            </a:r>
            <a:r>
              <a:rPr lang="en-US" sz="2000" dirty="0">
                <a:solidFill>
                  <a:schemeClr val="bg1">
                    <a:alpha val="80000"/>
                  </a:schemeClr>
                </a:solidFill>
              </a:rPr>
              <a:t> </a:t>
            </a:r>
            <a:r>
              <a:rPr lang="en-US" sz="2000" dirty="0" err="1">
                <a:solidFill>
                  <a:schemeClr val="bg1">
                    <a:alpha val="80000"/>
                  </a:schemeClr>
                </a:solidFill>
              </a:rPr>
              <a:t>en</a:t>
            </a:r>
            <a:r>
              <a:rPr lang="en-US" sz="2000" dirty="0">
                <a:solidFill>
                  <a:schemeClr val="bg1">
                    <a:alpha val="80000"/>
                  </a:schemeClr>
                </a:solidFill>
              </a:rPr>
              <a:t> </a:t>
            </a:r>
            <a:r>
              <a:rPr lang="en-US" sz="2000" dirty="0" err="1">
                <a:solidFill>
                  <a:schemeClr val="bg1">
                    <a:alpha val="80000"/>
                  </a:schemeClr>
                </a:solidFill>
              </a:rPr>
              <a:t>boeren</a:t>
            </a:r>
            <a:r>
              <a:rPr lang="en-US" sz="2000" dirty="0">
                <a:solidFill>
                  <a:schemeClr val="bg1">
                    <a:alpha val="80000"/>
                  </a:schemeClr>
                </a:solidFill>
              </a:rPr>
              <a:t> </a:t>
            </a:r>
            <a:r>
              <a:rPr lang="en-US" sz="2000" dirty="0" err="1">
                <a:solidFill>
                  <a:schemeClr val="bg1">
                    <a:alpha val="80000"/>
                  </a:schemeClr>
                </a:solidFill>
              </a:rPr>
              <a:t>konden</a:t>
            </a:r>
            <a:r>
              <a:rPr lang="en-US" sz="2000" dirty="0">
                <a:solidFill>
                  <a:schemeClr val="bg1">
                    <a:alpha val="80000"/>
                  </a:schemeClr>
                </a:solidFill>
              </a:rPr>
              <a:t> de </a:t>
            </a:r>
            <a:r>
              <a:rPr lang="en-US" sz="2000" dirty="0" err="1">
                <a:solidFill>
                  <a:schemeClr val="bg1">
                    <a:alpha val="80000"/>
                  </a:schemeClr>
                </a:solidFill>
              </a:rPr>
              <a:t>mensen</a:t>
            </a:r>
            <a:r>
              <a:rPr lang="en-US" sz="2000" dirty="0">
                <a:solidFill>
                  <a:schemeClr val="bg1">
                    <a:alpha val="80000"/>
                  </a:schemeClr>
                </a:solidFill>
              </a:rPr>
              <a:t> </a:t>
            </a:r>
            <a:r>
              <a:rPr lang="en-US" sz="2000" dirty="0" err="1">
                <a:solidFill>
                  <a:schemeClr val="bg1">
                    <a:alpha val="80000"/>
                  </a:schemeClr>
                </a:solidFill>
              </a:rPr>
              <a:t>nog</a:t>
            </a:r>
            <a:r>
              <a:rPr lang="en-US" sz="2000" dirty="0">
                <a:solidFill>
                  <a:schemeClr val="bg1">
                    <a:alpha val="80000"/>
                  </a:schemeClr>
                </a:solidFill>
              </a:rPr>
              <a:t> </a:t>
            </a:r>
            <a:r>
              <a:rPr lang="en-US" sz="2000" dirty="0" err="1">
                <a:solidFill>
                  <a:schemeClr val="bg1">
                    <a:alpha val="80000"/>
                  </a:schemeClr>
                </a:solidFill>
              </a:rPr>
              <a:t>niet</a:t>
            </a:r>
            <a:r>
              <a:rPr lang="en-US" sz="2000" dirty="0">
                <a:solidFill>
                  <a:schemeClr val="bg1">
                    <a:alpha val="80000"/>
                  </a:schemeClr>
                </a:solidFill>
              </a:rPr>
              <a:t> </a:t>
            </a:r>
            <a:r>
              <a:rPr lang="en-US" sz="2000" dirty="0" err="1">
                <a:solidFill>
                  <a:schemeClr val="bg1">
                    <a:alpha val="80000"/>
                  </a:schemeClr>
                </a:solidFill>
              </a:rPr>
              <a:t>lezen</a:t>
            </a:r>
            <a:r>
              <a:rPr lang="en-US" sz="2000" dirty="0">
                <a:solidFill>
                  <a:schemeClr val="bg1">
                    <a:alpha val="80000"/>
                  </a:schemeClr>
                </a:solidFill>
              </a:rPr>
              <a:t> </a:t>
            </a:r>
            <a:r>
              <a:rPr lang="en-US" sz="2000" dirty="0" err="1">
                <a:solidFill>
                  <a:schemeClr val="bg1">
                    <a:alpha val="80000"/>
                  </a:schemeClr>
                </a:solidFill>
              </a:rPr>
              <a:t>en</a:t>
            </a:r>
            <a:r>
              <a:rPr lang="en-US" sz="2000" dirty="0">
                <a:solidFill>
                  <a:schemeClr val="bg1">
                    <a:alpha val="80000"/>
                  </a:schemeClr>
                </a:solidFill>
              </a:rPr>
              <a:t> </a:t>
            </a:r>
            <a:r>
              <a:rPr lang="en-US" sz="2000" dirty="0" err="1">
                <a:solidFill>
                  <a:schemeClr val="bg1">
                    <a:alpha val="80000"/>
                  </a:schemeClr>
                </a:solidFill>
              </a:rPr>
              <a:t>schrijven</a:t>
            </a:r>
            <a:r>
              <a:rPr lang="en-US" sz="2000" dirty="0">
                <a:solidFill>
                  <a:schemeClr val="bg1">
                    <a:alpha val="80000"/>
                  </a:schemeClr>
                </a:solidFill>
              </a:rPr>
              <a:t>. We </a:t>
            </a:r>
            <a:r>
              <a:rPr lang="en-US" sz="2000" dirty="0" err="1">
                <a:solidFill>
                  <a:schemeClr val="bg1">
                    <a:alpha val="80000"/>
                  </a:schemeClr>
                </a:solidFill>
              </a:rPr>
              <a:t>noemen</a:t>
            </a:r>
            <a:r>
              <a:rPr lang="en-US" sz="2000" dirty="0">
                <a:solidFill>
                  <a:schemeClr val="bg1">
                    <a:alpha val="80000"/>
                  </a:schemeClr>
                </a:solidFill>
              </a:rPr>
              <a:t> </a:t>
            </a:r>
            <a:r>
              <a:rPr lang="en-US" sz="2000" dirty="0" err="1">
                <a:solidFill>
                  <a:schemeClr val="bg1">
                    <a:alpha val="80000"/>
                  </a:schemeClr>
                </a:solidFill>
              </a:rPr>
              <a:t>deze</a:t>
            </a:r>
            <a:r>
              <a:rPr lang="en-US" sz="2000" dirty="0">
                <a:solidFill>
                  <a:schemeClr val="bg1">
                    <a:alpha val="80000"/>
                  </a:schemeClr>
                </a:solidFill>
              </a:rPr>
              <a:t> </a:t>
            </a:r>
            <a:r>
              <a:rPr lang="en-US" sz="2000" dirty="0" err="1">
                <a:solidFill>
                  <a:schemeClr val="bg1">
                    <a:alpha val="80000"/>
                  </a:schemeClr>
                </a:solidFill>
              </a:rPr>
              <a:t>tijd</a:t>
            </a:r>
            <a:r>
              <a:rPr lang="en-US" sz="2000" dirty="0">
                <a:solidFill>
                  <a:schemeClr val="bg1">
                    <a:alpha val="80000"/>
                  </a:schemeClr>
                </a:solidFill>
              </a:rPr>
              <a:t> de </a:t>
            </a:r>
            <a:r>
              <a:rPr lang="en-US" sz="2000" dirty="0" err="1">
                <a:solidFill>
                  <a:schemeClr val="bg1">
                    <a:alpha val="80000"/>
                  </a:schemeClr>
                </a:solidFill>
              </a:rPr>
              <a:t>prehistorie</a:t>
            </a:r>
            <a:r>
              <a:rPr lang="en-US" sz="2000" dirty="0">
                <a:solidFill>
                  <a:schemeClr val="bg1">
                    <a:alpha val="80000"/>
                  </a:schemeClr>
                </a:solidFill>
              </a:rPr>
              <a:t>: </a:t>
            </a:r>
            <a:r>
              <a:rPr lang="en-US" sz="2000" dirty="0" err="1">
                <a:solidFill>
                  <a:schemeClr val="bg1">
                    <a:alpha val="80000"/>
                  </a:schemeClr>
                </a:solidFill>
              </a:rPr>
              <a:t>alles</a:t>
            </a:r>
            <a:r>
              <a:rPr lang="en-US" sz="2000" dirty="0">
                <a:solidFill>
                  <a:schemeClr val="bg1">
                    <a:alpha val="80000"/>
                  </a:schemeClr>
                </a:solidFill>
              </a:rPr>
              <a:t> van </a:t>
            </a:r>
            <a:r>
              <a:rPr lang="en-US" sz="2000" dirty="0" err="1">
                <a:solidFill>
                  <a:schemeClr val="bg1">
                    <a:alpha val="80000"/>
                  </a:schemeClr>
                </a:solidFill>
              </a:rPr>
              <a:t>vóór</a:t>
            </a:r>
            <a:r>
              <a:rPr lang="en-US" sz="2000" dirty="0">
                <a:solidFill>
                  <a:schemeClr val="bg1">
                    <a:alpha val="80000"/>
                  </a:schemeClr>
                </a:solidFill>
              </a:rPr>
              <a:t> de </a:t>
            </a:r>
            <a:r>
              <a:rPr lang="en-US" sz="2000" dirty="0" err="1">
                <a:solidFill>
                  <a:schemeClr val="bg1">
                    <a:alpha val="80000"/>
                  </a:schemeClr>
                </a:solidFill>
              </a:rPr>
              <a:t>uitvinding</a:t>
            </a:r>
            <a:r>
              <a:rPr lang="en-US" sz="2000" dirty="0">
                <a:solidFill>
                  <a:schemeClr val="bg1">
                    <a:alpha val="80000"/>
                  </a:schemeClr>
                </a:solidFill>
              </a:rPr>
              <a:t> van het </a:t>
            </a:r>
            <a:r>
              <a:rPr lang="en-US" sz="2000" dirty="0" err="1">
                <a:solidFill>
                  <a:schemeClr val="bg1">
                    <a:alpha val="80000"/>
                  </a:schemeClr>
                </a:solidFill>
              </a:rPr>
              <a:t>schrift</a:t>
            </a:r>
            <a:r>
              <a:rPr lang="en-US" sz="2000" dirty="0">
                <a:solidFill>
                  <a:schemeClr val="bg1">
                    <a:alpha val="80000"/>
                  </a:schemeClr>
                </a:solidFill>
              </a:rPr>
              <a:t>. </a:t>
            </a:r>
          </a:p>
          <a:p>
            <a:pPr>
              <a:lnSpc>
                <a:spcPct val="90000"/>
              </a:lnSpc>
              <a:spcAft>
                <a:spcPts val="600"/>
              </a:spcAft>
            </a:pPr>
            <a:endParaRPr lang="en-US" sz="2000" dirty="0">
              <a:solidFill>
                <a:schemeClr val="bg1">
                  <a:alpha val="80000"/>
                </a:schemeClr>
              </a:solidFill>
            </a:endParaRPr>
          </a:p>
          <a:p>
            <a:pPr>
              <a:lnSpc>
                <a:spcPct val="90000"/>
              </a:lnSpc>
              <a:spcAft>
                <a:spcPts val="600"/>
              </a:spcAft>
            </a:pPr>
            <a:r>
              <a:rPr lang="en-US" sz="2000" dirty="0">
                <a:solidFill>
                  <a:schemeClr val="bg1">
                    <a:alpha val="80000"/>
                  </a:schemeClr>
                </a:solidFill>
              </a:rPr>
              <a:t>Hoe </a:t>
            </a:r>
            <a:r>
              <a:rPr lang="en-US" sz="2000" dirty="0" err="1">
                <a:solidFill>
                  <a:schemeClr val="bg1">
                    <a:alpha val="80000"/>
                  </a:schemeClr>
                </a:solidFill>
              </a:rPr>
              <a:t>weten</a:t>
            </a:r>
            <a:r>
              <a:rPr lang="en-US" sz="2000" dirty="0">
                <a:solidFill>
                  <a:schemeClr val="bg1">
                    <a:alpha val="80000"/>
                  </a:schemeClr>
                </a:solidFill>
              </a:rPr>
              <a:t> we dan </a:t>
            </a:r>
            <a:r>
              <a:rPr lang="en-US" sz="2000" dirty="0" err="1">
                <a:solidFill>
                  <a:schemeClr val="bg1">
                    <a:alpha val="80000"/>
                  </a:schemeClr>
                </a:solidFill>
              </a:rPr>
              <a:t>toch</a:t>
            </a:r>
            <a:r>
              <a:rPr lang="en-US" sz="2000" dirty="0">
                <a:solidFill>
                  <a:schemeClr val="bg1">
                    <a:alpha val="80000"/>
                  </a:schemeClr>
                </a:solidFill>
              </a:rPr>
              <a:t> al </a:t>
            </a:r>
            <a:r>
              <a:rPr lang="en-US" sz="2000" dirty="0" err="1">
                <a:solidFill>
                  <a:schemeClr val="bg1">
                    <a:alpha val="80000"/>
                  </a:schemeClr>
                </a:solidFill>
              </a:rPr>
              <a:t>deze</a:t>
            </a:r>
            <a:r>
              <a:rPr lang="en-US" sz="2000" dirty="0">
                <a:solidFill>
                  <a:schemeClr val="bg1">
                    <a:alpha val="80000"/>
                  </a:schemeClr>
                </a:solidFill>
              </a:rPr>
              <a:t> </a:t>
            </a:r>
            <a:r>
              <a:rPr lang="en-US" sz="2000" dirty="0" err="1">
                <a:solidFill>
                  <a:schemeClr val="bg1">
                    <a:alpha val="80000"/>
                  </a:schemeClr>
                </a:solidFill>
              </a:rPr>
              <a:t>dingen</a:t>
            </a:r>
            <a:r>
              <a:rPr lang="en-US" sz="2000" dirty="0">
                <a:solidFill>
                  <a:schemeClr val="bg1">
                    <a:alpha val="80000"/>
                  </a:schemeClr>
                </a:solidFill>
              </a:rPr>
              <a:t> over heel lang </a:t>
            </a:r>
            <a:r>
              <a:rPr lang="en-US" sz="2000" dirty="0" err="1">
                <a:solidFill>
                  <a:schemeClr val="bg1">
                    <a:alpha val="80000"/>
                  </a:schemeClr>
                </a:solidFill>
              </a:rPr>
              <a:t>geleden</a:t>
            </a:r>
            <a:r>
              <a:rPr lang="en-US" sz="2000" dirty="0">
                <a:solidFill>
                  <a:schemeClr val="bg1">
                    <a:alpha val="80000"/>
                  </a:schemeClr>
                </a:solidFill>
              </a:rPr>
              <a:t>?</a:t>
            </a:r>
          </a:p>
        </p:txBody>
      </p:sp>
      <p:pic>
        <p:nvPicPr>
          <p:cNvPr id="10" name="Afbeelding 9" descr="Afbeelding met lucht, appelflap, dolma, verschillend&#10;&#10;Automatisch gegenereerde beschrijving">
            <a:extLst>
              <a:ext uri="{FF2B5EF4-FFF2-40B4-BE49-F238E27FC236}">
                <a16:creationId xmlns:a16="http://schemas.microsoft.com/office/drawing/2014/main" id="{E9597FDB-7A09-49AD-41E2-A303B919F9C9}"/>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17664" r="25490"/>
          <a:stretch/>
        </p:blipFill>
        <p:spPr>
          <a:xfrm>
            <a:off x="9239249" y="3246379"/>
            <a:ext cx="2952751" cy="3611621"/>
          </a:xfrm>
          <a:custGeom>
            <a:avLst/>
            <a:gdLst/>
            <a:ahLst/>
            <a:cxnLst/>
            <a:rect l="l" t="t" r="r" b="b"/>
            <a:pathLst>
              <a:path w="2952751" h="3611621">
                <a:moveTo>
                  <a:pt x="2952745" y="0"/>
                </a:moveTo>
                <a:lnTo>
                  <a:pt x="2952751" y="0"/>
                </a:lnTo>
                <a:lnTo>
                  <a:pt x="2952750" y="3611621"/>
                </a:lnTo>
                <a:lnTo>
                  <a:pt x="0" y="3611621"/>
                </a:lnTo>
                <a:lnTo>
                  <a:pt x="0" y="509620"/>
                </a:lnTo>
                <a:close/>
              </a:path>
            </a:pathLst>
          </a:custGeom>
        </p:spPr>
      </p:pic>
      <p:grpSp>
        <p:nvGrpSpPr>
          <p:cNvPr id="20" name="Group 19">
            <a:extLst>
              <a:ext uri="{FF2B5EF4-FFF2-40B4-BE49-F238E27FC236}">
                <a16:creationId xmlns:a16="http://schemas.microsoft.com/office/drawing/2014/main" id="{1980E21C-02E9-4C4E-B2A1-DBD4E183A5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14035"/>
            <a:ext cx="12192000" cy="1203824"/>
            <a:chOff x="0" y="3014035"/>
            <a:chExt cx="12192000" cy="1203824"/>
          </a:xfrm>
        </p:grpSpPr>
        <p:sp>
          <p:nvSpPr>
            <p:cNvPr id="21" name="Freeform: Shape 20">
              <a:extLst>
                <a:ext uri="{FF2B5EF4-FFF2-40B4-BE49-F238E27FC236}">
                  <a16:creationId xmlns:a16="http://schemas.microsoft.com/office/drawing/2014/main" id="{BF680F46-64E7-4B0D-A1AA-5DAD4C80A2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014035"/>
              <a:ext cx="12192000" cy="1203824"/>
            </a:xfrm>
            <a:custGeom>
              <a:avLst/>
              <a:gdLst>
                <a:gd name="connsiteX0" fmla="*/ 12192000 w 12192000"/>
                <a:gd name="connsiteY0" fmla="*/ 0 h 1203824"/>
                <a:gd name="connsiteX1" fmla="*/ 12192000 w 12192000"/>
                <a:gd name="connsiteY1" fmla="*/ 463429 h 1203824"/>
                <a:gd name="connsiteX2" fmla="*/ 12190876 w 12192000"/>
                <a:gd name="connsiteY2" fmla="*/ 463512 h 1203824"/>
                <a:gd name="connsiteX3" fmla="*/ 12077245 w 12192000"/>
                <a:gd name="connsiteY3" fmla="*/ 476327 h 1203824"/>
                <a:gd name="connsiteX4" fmla="*/ 11984517 w 12192000"/>
                <a:gd name="connsiteY4" fmla="*/ 479927 h 1203824"/>
                <a:gd name="connsiteX5" fmla="*/ 11951600 w 12192000"/>
                <a:gd name="connsiteY5" fmla="*/ 478957 h 1203824"/>
                <a:gd name="connsiteX6" fmla="*/ 11690904 w 12192000"/>
                <a:gd name="connsiteY6" fmla="*/ 471970 h 1203824"/>
                <a:gd name="connsiteX7" fmla="*/ 11413965 w 12192000"/>
                <a:gd name="connsiteY7" fmla="*/ 476172 h 1203824"/>
                <a:gd name="connsiteX8" fmla="*/ 11240739 w 12192000"/>
                <a:gd name="connsiteY8" fmla="*/ 523169 h 1203824"/>
                <a:gd name="connsiteX9" fmla="*/ 11175005 w 12192000"/>
                <a:gd name="connsiteY9" fmla="*/ 532169 h 1203824"/>
                <a:gd name="connsiteX10" fmla="*/ 10873726 w 12192000"/>
                <a:gd name="connsiteY10" fmla="*/ 580253 h 1203824"/>
                <a:gd name="connsiteX11" fmla="*/ 10821306 w 12192000"/>
                <a:gd name="connsiteY11" fmla="*/ 593207 h 1203824"/>
                <a:gd name="connsiteX12" fmla="*/ 10530811 w 12192000"/>
                <a:gd name="connsiteY12" fmla="*/ 612184 h 1203824"/>
                <a:gd name="connsiteX13" fmla="*/ 10426049 w 12192000"/>
                <a:gd name="connsiteY13" fmla="*/ 623354 h 1203824"/>
                <a:gd name="connsiteX14" fmla="*/ 10329156 w 12192000"/>
                <a:gd name="connsiteY14" fmla="*/ 630948 h 1203824"/>
                <a:gd name="connsiteX15" fmla="*/ 10194727 w 12192000"/>
                <a:gd name="connsiteY15" fmla="*/ 648617 h 1203824"/>
                <a:gd name="connsiteX16" fmla="*/ 10055906 w 12192000"/>
                <a:gd name="connsiteY16" fmla="*/ 671256 h 1203824"/>
                <a:gd name="connsiteX17" fmla="*/ 9900551 w 12192000"/>
                <a:gd name="connsiteY17" fmla="*/ 692855 h 1203824"/>
                <a:gd name="connsiteX18" fmla="*/ 9838464 w 12192000"/>
                <a:gd name="connsiteY18" fmla="*/ 696804 h 1203824"/>
                <a:gd name="connsiteX19" fmla="*/ 9672957 w 12192000"/>
                <a:gd name="connsiteY19" fmla="*/ 723816 h 1203824"/>
                <a:gd name="connsiteX20" fmla="*/ 9585066 w 12192000"/>
                <a:gd name="connsiteY20" fmla="*/ 730692 h 1203824"/>
                <a:gd name="connsiteX21" fmla="*/ 9441407 w 12192000"/>
                <a:gd name="connsiteY21" fmla="*/ 750055 h 1203824"/>
                <a:gd name="connsiteX22" fmla="*/ 9394459 w 12192000"/>
                <a:gd name="connsiteY22" fmla="*/ 755431 h 1203824"/>
                <a:gd name="connsiteX23" fmla="*/ 9352590 w 12192000"/>
                <a:gd name="connsiteY23" fmla="*/ 760650 h 1203824"/>
                <a:gd name="connsiteX24" fmla="*/ 9211614 w 12192000"/>
                <a:gd name="connsiteY24" fmla="*/ 796248 h 1203824"/>
                <a:gd name="connsiteX25" fmla="*/ 9084667 w 12192000"/>
                <a:gd name="connsiteY25" fmla="*/ 815303 h 1203824"/>
                <a:gd name="connsiteX26" fmla="*/ 8863666 w 12192000"/>
                <a:gd name="connsiteY26" fmla="*/ 859298 h 1203824"/>
                <a:gd name="connsiteX27" fmla="*/ 8813796 w 12192000"/>
                <a:gd name="connsiteY27" fmla="*/ 862070 h 1203824"/>
                <a:gd name="connsiteX28" fmla="*/ 8659351 w 12192000"/>
                <a:gd name="connsiteY28" fmla="*/ 882406 h 1203824"/>
                <a:gd name="connsiteX29" fmla="*/ 8571352 w 12192000"/>
                <a:gd name="connsiteY29" fmla="*/ 893639 h 1203824"/>
                <a:gd name="connsiteX30" fmla="*/ 8464106 w 12192000"/>
                <a:gd name="connsiteY30" fmla="*/ 918004 h 1203824"/>
                <a:gd name="connsiteX31" fmla="*/ 8278324 w 12192000"/>
                <a:gd name="connsiteY31" fmla="*/ 963769 h 1203824"/>
                <a:gd name="connsiteX32" fmla="*/ 8229128 w 12192000"/>
                <a:gd name="connsiteY32" fmla="*/ 973810 h 1203824"/>
                <a:gd name="connsiteX33" fmla="*/ 8139751 w 12192000"/>
                <a:gd name="connsiteY33" fmla="*/ 995815 h 1203824"/>
                <a:gd name="connsiteX34" fmla="*/ 8123571 w 12192000"/>
                <a:gd name="connsiteY34" fmla="*/ 999822 h 1203824"/>
                <a:gd name="connsiteX35" fmla="*/ 7988699 w 12192000"/>
                <a:gd name="connsiteY35" fmla="*/ 1042479 h 1203824"/>
                <a:gd name="connsiteX36" fmla="*/ 7917214 w 12192000"/>
                <a:gd name="connsiteY36" fmla="*/ 1054565 h 1203824"/>
                <a:gd name="connsiteX37" fmla="*/ 7710915 w 12192000"/>
                <a:gd name="connsiteY37" fmla="*/ 1084190 h 1203824"/>
                <a:gd name="connsiteX38" fmla="*/ 7622959 w 12192000"/>
                <a:gd name="connsiteY38" fmla="*/ 1093150 h 1203824"/>
                <a:gd name="connsiteX39" fmla="*/ 7410782 w 12192000"/>
                <a:gd name="connsiteY39" fmla="*/ 1109640 h 1203824"/>
                <a:gd name="connsiteX40" fmla="*/ 7277754 w 12192000"/>
                <a:gd name="connsiteY40" fmla="*/ 1121822 h 1203824"/>
                <a:gd name="connsiteX41" fmla="*/ 7124540 w 12192000"/>
                <a:gd name="connsiteY41" fmla="*/ 1132918 h 1203824"/>
                <a:gd name="connsiteX42" fmla="*/ 6949752 w 12192000"/>
                <a:gd name="connsiteY42" fmla="*/ 1151058 h 1203824"/>
                <a:gd name="connsiteX43" fmla="*/ 6630249 w 12192000"/>
                <a:gd name="connsiteY43" fmla="*/ 1176063 h 1203824"/>
                <a:gd name="connsiteX44" fmla="*/ 6320634 w 12192000"/>
                <a:gd name="connsiteY44" fmla="*/ 1198901 h 1203824"/>
                <a:gd name="connsiteX45" fmla="*/ 6192343 w 12192000"/>
                <a:gd name="connsiteY45" fmla="*/ 1198323 h 1203824"/>
                <a:gd name="connsiteX46" fmla="*/ 5966562 w 12192000"/>
                <a:gd name="connsiteY46" fmla="*/ 1203723 h 1203824"/>
                <a:gd name="connsiteX47" fmla="*/ 5867227 w 12192000"/>
                <a:gd name="connsiteY47" fmla="*/ 1201847 h 1203824"/>
                <a:gd name="connsiteX48" fmla="*/ 5630172 w 12192000"/>
                <a:gd name="connsiteY48" fmla="*/ 1202248 h 1203824"/>
                <a:gd name="connsiteX49" fmla="*/ 5348949 w 12192000"/>
                <a:gd name="connsiteY49" fmla="*/ 1191768 h 1203824"/>
                <a:gd name="connsiteX50" fmla="*/ 5241228 w 12192000"/>
                <a:gd name="connsiteY50" fmla="*/ 1192408 h 1203824"/>
                <a:gd name="connsiteX51" fmla="*/ 4971133 w 12192000"/>
                <a:gd name="connsiteY51" fmla="*/ 1193559 h 1203824"/>
                <a:gd name="connsiteX52" fmla="*/ 4869416 w 12192000"/>
                <a:gd name="connsiteY52" fmla="*/ 1200519 h 1203824"/>
                <a:gd name="connsiteX53" fmla="*/ 4753274 w 12192000"/>
                <a:gd name="connsiteY53" fmla="*/ 1200850 h 1203824"/>
                <a:gd name="connsiteX54" fmla="*/ 4611883 w 12192000"/>
                <a:gd name="connsiteY54" fmla="*/ 1192701 h 1203824"/>
                <a:gd name="connsiteX55" fmla="*/ 4376825 w 12192000"/>
                <a:gd name="connsiteY55" fmla="*/ 1184131 h 1203824"/>
                <a:gd name="connsiteX56" fmla="*/ 4285471 w 12192000"/>
                <a:gd name="connsiteY56" fmla="*/ 1187158 h 1203824"/>
                <a:gd name="connsiteX57" fmla="*/ 3866543 w 12192000"/>
                <a:gd name="connsiteY57" fmla="*/ 1181596 h 1203824"/>
                <a:gd name="connsiteX58" fmla="*/ 3651342 w 12192000"/>
                <a:gd name="connsiteY58" fmla="*/ 1174348 h 1203824"/>
                <a:gd name="connsiteX59" fmla="*/ 3518453 w 12192000"/>
                <a:gd name="connsiteY59" fmla="*/ 1177258 h 1203824"/>
                <a:gd name="connsiteX60" fmla="*/ 3400818 w 12192000"/>
                <a:gd name="connsiteY60" fmla="*/ 1169685 h 1203824"/>
                <a:gd name="connsiteX61" fmla="*/ 3037154 w 12192000"/>
                <a:gd name="connsiteY61" fmla="*/ 1153217 h 1203824"/>
                <a:gd name="connsiteX62" fmla="*/ 2866260 w 12192000"/>
                <a:gd name="connsiteY62" fmla="*/ 1132283 h 1203824"/>
                <a:gd name="connsiteX63" fmla="*/ 2582173 w 12192000"/>
                <a:gd name="connsiteY63" fmla="*/ 1088979 h 1203824"/>
                <a:gd name="connsiteX64" fmla="*/ 2395406 w 12192000"/>
                <a:gd name="connsiteY64" fmla="*/ 1035945 h 1203824"/>
                <a:gd name="connsiteX65" fmla="*/ 2294751 w 12192000"/>
                <a:gd name="connsiteY65" fmla="*/ 1014618 h 1203824"/>
                <a:gd name="connsiteX66" fmla="*/ 2122944 w 12192000"/>
                <a:gd name="connsiteY66" fmla="*/ 984751 h 1203824"/>
                <a:gd name="connsiteX67" fmla="*/ 1905504 w 12192000"/>
                <a:gd name="connsiteY67" fmla="*/ 941380 h 1203824"/>
                <a:gd name="connsiteX68" fmla="*/ 1671045 w 12192000"/>
                <a:gd name="connsiteY68" fmla="*/ 924228 h 1203824"/>
                <a:gd name="connsiteX69" fmla="*/ 1543856 w 12192000"/>
                <a:gd name="connsiteY69" fmla="*/ 898190 h 1203824"/>
                <a:gd name="connsiteX70" fmla="*/ 1419784 w 12192000"/>
                <a:gd name="connsiteY70" fmla="*/ 868500 h 1203824"/>
                <a:gd name="connsiteX71" fmla="*/ 1355116 w 12192000"/>
                <a:gd name="connsiteY71" fmla="*/ 849214 h 1203824"/>
                <a:gd name="connsiteX72" fmla="*/ 1223713 w 12192000"/>
                <a:gd name="connsiteY72" fmla="*/ 821702 h 1203824"/>
                <a:gd name="connsiteX73" fmla="*/ 1094193 w 12192000"/>
                <a:gd name="connsiteY73" fmla="*/ 804872 h 1203824"/>
                <a:gd name="connsiteX74" fmla="*/ 1001115 w 12192000"/>
                <a:gd name="connsiteY74" fmla="*/ 783030 h 1203824"/>
                <a:gd name="connsiteX75" fmla="*/ 879548 w 12192000"/>
                <a:gd name="connsiteY75" fmla="*/ 747884 h 1203824"/>
                <a:gd name="connsiteX76" fmla="*/ 711163 w 12192000"/>
                <a:gd name="connsiteY76" fmla="*/ 719039 h 1203824"/>
                <a:gd name="connsiteX77" fmla="*/ 557941 w 12192000"/>
                <a:gd name="connsiteY77" fmla="*/ 707101 h 1203824"/>
                <a:gd name="connsiteX78" fmla="*/ 480347 w 12192000"/>
                <a:gd name="connsiteY78" fmla="*/ 668702 h 1203824"/>
                <a:gd name="connsiteX79" fmla="*/ 296224 w 12192000"/>
                <a:gd name="connsiteY79" fmla="*/ 603583 h 1203824"/>
                <a:gd name="connsiteX80" fmla="*/ 72689 w 12192000"/>
                <a:gd name="connsiteY80" fmla="*/ 560892 h 1203824"/>
                <a:gd name="connsiteX81" fmla="*/ 0 w 12192000"/>
                <a:gd name="connsiteY81" fmla="*/ 543486 h 1203824"/>
                <a:gd name="connsiteX82" fmla="*/ 0 w 12192000"/>
                <a:gd name="connsiteY82" fmla="*/ 384357 h 1203824"/>
                <a:gd name="connsiteX83" fmla="*/ 51784 w 12192000"/>
                <a:gd name="connsiteY83" fmla="*/ 393937 h 1203824"/>
                <a:gd name="connsiteX84" fmla="*/ 205561 w 12192000"/>
                <a:gd name="connsiteY84" fmla="*/ 414859 h 1203824"/>
                <a:gd name="connsiteX85" fmla="*/ 354391 w 12192000"/>
                <a:gd name="connsiteY85" fmla="*/ 426667 h 1203824"/>
                <a:gd name="connsiteX86" fmla="*/ 448281 w 12192000"/>
                <a:gd name="connsiteY86" fmla="*/ 436308 h 1203824"/>
                <a:gd name="connsiteX87" fmla="*/ 611518 w 12192000"/>
                <a:gd name="connsiteY87" fmla="*/ 434166 h 1203824"/>
                <a:gd name="connsiteX88" fmla="*/ 746076 w 12192000"/>
                <a:gd name="connsiteY88" fmla="*/ 422520 h 1203824"/>
                <a:gd name="connsiteX89" fmla="*/ 902724 w 12192000"/>
                <a:gd name="connsiteY89" fmla="*/ 409989 h 1203824"/>
                <a:gd name="connsiteX90" fmla="*/ 1113854 w 12192000"/>
                <a:gd name="connsiteY90" fmla="*/ 414230 h 1203824"/>
                <a:gd name="connsiteX91" fmla="*/ 1333449 w 12192000"/>
                <a:gd name="connsiteY91" fmla="*/ 459938 h 1203824"/>
                <a:gd name="connsiteX92" fmla="*/ 1408608 w 12192000"/>
                <a:gd name="connsiteY92" fmla="*/ 458278 h 1203824"/>
                <a:gd name="connsiteX93" fmla="*/ 1630191 w 12192000"/>
                <a:gd name="connsiteY93" fmla="*/ 403061 h 1203824"/>
                <a:gd name="connsiteX94" fmla="*/ 1956289 w 12192000"/>
                <a:gd name="connsiteY94" fmla="*/ 332366 h 1203824"/>
                <a:gd name="connsiteX95" fmla="*/ 2042814 w 12192000"/>
                <a:gd name="connsiteY95" fmla="*/ 344002 h 1203824"/>
                <a:gd name="connsiteX96" fmla="*/ 2183420 w 12192000"/>
                <a:gd name="connsiteY96" fmla="*/ 369635 h 1203824"/>
                <a:gd name="connsiteX97" fmla="*/ 2269566 w 12192000"/>
                <a:gd name="connsiteY97" fmla="*/ 439859 h 1203824"/>
                <a:gd name="connsiteX98" fmla="*/ 2331129 w 12192000"/>
                <a:gd name="connsiteY98" fmla="*/ 524163 h 1203824"/>
                <a:gd name="connsiteX99" fmla="*/ 2385112 w 12192000"/>
                <a:gd name="connsiteY99" fmla="*/ 555357 h 1203824"/>
                <a:gd name="connsiteX100" fmla="*/ 2444033 w 12192000"/>
                <a:gd name="connsiteY100" fmla="*/ 572629 h 1203824"/>
                <a:gd name="connsiteX101" fmla="*/ 2525979 w 12192000"/>
                <a:gd name="connsiteY101" fmla="*/ 603233 h 1203824"/>
                <a:gd name="connsiteX102" fmla="*/ 2603911 w 12192000"/>
                <a:gd name="connsiteY102" fmla="*/ 684825 h 1203824"/>
                <a:gd name="connsiteX103" fmla="*/ 2678828 w 12192000"/>
                <a:gd name="connsiteY103" fmla="*/ 706990 h 1203824"/>
                <a:gd name="connsiteX104" fmla="*/ 2738094 w 12192000"/>
                <a:gd name="connsiteY104" fmla="*/ 711376 h 1203824"/>
                <a:gd name="connsiteX105" fmla="*/ 2983806 w 12192000"/>
                <a:gd name="connsiteY105" fmla="*/ 728243 h 1203824"/>
                <a:gd name="connsiteX106" fmla="*/ 3013997 w 12192000"/>
                <a:gd name="connsiteY106" fmla="*/ 725446 h 1203824"/>
                <a:gd name="connsiteX107" fmla="*/ 3364419 w 12192000"/>
                <a:gd name="connsiteY107" fmla="*/ 720577 h 1203824"/>
                <a:gd name="connsiteX108" fmla="*/ 3460521 w 12192000"/>
                <a:gd name="connsiteY108" fmla="*/ 717628 h 1203824"/>
                <a:gd name="connsiteX109" fmla="*/ 3710982 w 12192000"/>
                <a:gd name="connsiteY109" fmla="*/ 714182 h 1203824"/>
                <a:gd name="connsiteX110" fmla="*/ 3850961 w 12192000"/>
                <a:gd name="connsiteY110" fmla="*/ 778802 h 1203824"/>
                <a:gd name="connsiteX111" fmla="*/ 3946286 w 12192000"/>
                <a:gd name="connsiteY111" fmla="*/ 816372 h 1203824"/>
                <a:gd name="connsiteX112" fmla="*/ 4065132 w 12192000"/>
                <a:gd name="connsiteY112" fmla="*/ 832459 h 1203824"/>
                <a:gd name="connsiteX113" fmla="*/ 4132173 w 12192000"/>
                <a:gd name="connsiteY113" fmla="*/ 835167 h 1203824"/>
                <a:gd name="connsiteX114" fmla="*/ 4305858 w 12192000"/>
                <a:gd name="connsiteY114" fmla="*/ 804156 h 1203824"/>
                <a:gd name="connsiteX115" fmla="*/ 4382131 w 12192000"/>
                <a:gd name="connsiteY115" fmla="*/ 769481 h 1203824"/>
                <a:gd name="connsiteX116" fmla="*/ 4453289 w 12192000"/>
                <a:gd name="connsiteY116" fmla="*/ 752531 h 1203824"/>
                <a:gd name="connsiteX117" fmla="*/ 4657971 w 12192000"/>
                <a:gd name="connsiteY117" fmla="*/ 795835 h 1203824"/>
                <a:gd name="connsiteX118" fmla="*/ 4682399 w 12192000"/>
                <a:gd name="connsiteY118" fmla="*/ 813876 h 1203824"/>
                <a:gd name="connsiteX119" fmla="*/ 4771814 w 12192000"/>
                <a:gd name="connsiteY119" fmla="*/ 907046 h 1203824"/>
                <a:gd name="connsiteX120" fmla="*/ 4827520 w 12192000"/>
                <a:gd name="connsiteY120" fmla="*/ 929876 h 1203824"/>
                <a:gd name="connsiteX121" fmla="*/ 4849942 w 12192000"/>
                <a:gd name="connsiteY121" fmla="*/ 933851 h 1203824"/>
                <a:gd name="connsiteX122" fmla="*/ 5009626 w 12192000"/>
                <a:gd name="connsiteY122" fmla="*/ 957896 h 1203824"/>
                <a:gd name="connsiteX123" fmla="*/ 5158711 w 12192000"/>
                <a:gd name="connsiteY123" fmla="*/ 963814 h 1203824"/>
                <a:gd name="connsiteX124" fmla="*/ 5376427 w 12192000"/>
                <a:gd name="connsiteY124" fmla="*/ 963151 h 1203824"/>
                <a:gd name="connsiteX125" fmla="*/ 5475787 w 12192000"/>
                <a:gd name="connsiteY125" fmla="*/ 980508 h 1203824"/>
                <a:gd name="connsiteX126" fmla="*/ 5653401 w 12192000"/>
                <a:gd name="connsiteY126" fmla="*/ 987268 h 1203824"/>
                <a:gd name="connsiteX127" fmla="*/ 5726340 w 12192000"/>
                <a:gd name="connsiteY127" fmla="*/ 985357 h 1203824"/>
                <a:gd name="connsiteX128" fmla="*/ 5790563 w 12192000"/>
                <a:gd name="connsiteY128" fmla="*/ 991300 h 1203824"/>
                <a:gd name="connsiteX129" fmla="*/ 5860260 w 12192000"/>
                <a:gd name="connsiteY129" fmla="*/ 1004958 h 1203824"/>
                <a:gd name="connsiteX130" fmla="*/ 6042101 w 12192000"/>
                <a:gd name="connsiteY130" fmla="*/ 1036226 h 1203824"/>
                <a:gd name="connsiteX131" fmla="*/ 6301998 w 12192000"/>
                <a:gd name="connsiteY131" fmla="*/ 989138 h 1203824"/>
                <a:gd name="connsiteX132" fmla="*/ 6452025 w 12192000"/>
                <a:gd name="connsiteY132" fmla="*/ 968489 h 1203824"/>
                <a:gd name="connsiteX133" fmla="*/ 6589205 w 12192000"/>
                <a:gd name="connsiteY133" fmla="*/ 939474 h 1203824"/>
                <a:gd name="connsiteX134" fmla="*/ 6631069 w 12192000"/>
                <a:gd name="connsiteY134" fmla="*/ 911222 h 1203824"/>
                <a:gd name="connsiteX135" fmla="*/ 6828274 w 12192000"/>
                <a:gd name="connsiteY135" fmla="*/ 942941 h 1203824"/>
                <a:gd name="connsiteX136" fmla="*/ 6900803 w 12192000"/>
                <a:gd name="connsiteY136" fmla="*/ 984140 h 1203824"/>
                <a:gd name="connsiteX137" fmla="*/ 7034668 w 12192000"/>
                <a:gd name="connsiteY137" fmla="*/ 1018665 h 1203824"/>
                <a:gd name="connsiteX138" fmla="*/ 7281067 w 12192000"/>
                <a:gd name="connsiteY138" fmla="*/ 966327 h 1203824"/>
                <a:gd name="connsiteX139" fmla="*/ 7412780 w 12192000"/>
                <a:gd name="connsiteY139" fmla="*/ 909206 h 1203824"/>
                <a:gd name="connsiteX140" fmla="*/ 7500327 w 12192000"/>
                <a:gd name="connsiteY140" fmla="*/ 894826 h 1203824"/>
                <a:gd name="connsiteX141" fmla="*/ 7662324 w 12192000"/>
                <a:gd name="connsiteY141" fmla="*/ 927415 h 1203824"/>
                <a:gd name="connsiteX142" fmla="*/ 7725334 w 12192000"/>
                <a:gd name="connsiteY142" fmla="*/ 924844 h 1203824"/>
                <a:gd name="connsiteX143" fmla="*/ 7833279 w 12192000"/>
                <a:gd name="connsiteY143" fmla="*/ 913031 h 1203824"/>
                <a:gd name="connsiteX144" fmla="*/ 7928605 w 12192000"/>
                <a:gd name="connsiteY144" fmla="*/ 881683 h 1203824"/>
                <a:gd name="connsiteX145" fmla="*/ 8146597 w 12192000"/>
                <a:gd name="connsiteY145" fmla="*/ 762968 h 1203824"/>
                <a:gd name="connsiteX146" fmla="*/ 8183577 w 12192000"/>
                <a:gd name="connsiteY146" fmla="*/ 749005 h 1203824"/>
                <a:gd name="connsiteX147" fmla="*/ 8250224 w 12192000"/>
                <a:gd name="connsiteY147" fmla="*/ 733642 h 1203824"/>
                <a:gd name="connsiteX148" fmla="*/ 8505929 w 12192000"/>
                <a:gd name="connsiteY148" fmla="*/ 626542 h 1203824"/>
                <a:gd name="connsiteX149" fmla="*/ 8564194 w 12192000"/>
                <a:gd name="connsiteY149" fmla="*/ 618796 h 1203824"/>
                <a:gd name="connsiteX150" fmla="*/ 8660705 w 12192000"/>
                <a:gd name="connsiteY150" fmla="*/ 611069 h 1203824"/>
                <a:gd name="connsiteX151" fmla="*/ 8762255 w 12192000"/>
                <a:gd name="connsiteY151" fmla="*/ 585060 h 1203824"/>
                <a:gd name="connsiteX152" fmla="*/ 8836439 w 12192000"/>
                <a:gd name="connsiteY152" fmla="*/ 566358 h 1203824"/>
                <a:gd name="connsiteX153" fmla="*/ 9050728 w 12192000"/>
                <a:gd name="connsiteY153" fmla="*/ 559575 h 1203824"/>
                <a:gd name="connsiteX154" fmla="*/ 9229627 w 12192000"/>
                <a:gd name="connsiteY154" fmla="*/ 557464 h 1203824"/>
                <a:gd name="connsiteX155" fmla="*/ 9253451 w 12192000"/>
                <a:gd name="connsiteY155" fmla="*/ 550855 h 1203824"/>
                <a:gd name="connsiteX156" fmla="*/ 9484214 w 12192000"/>
                <a:gd name="connsiteY156" fmla="*/ 498671 h 1203824"/>
                <a:gd name="connsiteX157" fmla="*/ 9582633 w 12192000"/>
                <a:gd name="connsiteY157" fmla="*/ 458384 h 1203824"/>
                <a:gd name="connsiteX158" fmla="*/ 9719670 w 12192000"/>
                <a:gd name="connsiteY158" fmla="*/ 415607 h 1203824"/>
                <a:gd name="connsiteX159" fmla="*/ 9871784 w 12192000"/>
                <a:gd name="connsiteY159" fmla="*/ 366147 h 1203824"/>
                <a:gd name="connsiteX160" fmla="*/ 9984494 w 12192000"/>
                <a:gd name="connsiteY160" fmla="*/ 336660 h 1203824"/>
                <a:gd name="connsiteX161" fmla="*/ 10154708 w 12192000"/>
                <a:gd name="connsiteY161" fmla="*/ 322193 h 1203824"/>
                <a:gd name="connsiteX162" fmla="*/ 10190446 w 12192000"/>
                <a:gd name="connsiteY162" fmla="*/ 325025 h 1203824"/>
                <a:gd name="connsiteX163" fmla="*/ 10530736 w 12192000"/>
                <a:gd name="connsiteY163" fmla="*/ 335953 h 1203824"/>
                <a:gd name="connsiteX164" fmla="*/ 10752157 w 12192000"/>
                <a:gd name="connsiteY164" fmla="*/ 305117 h 1203824"/>
                <a:gd name="connsiteX165" fmla="*/ 10824452 w 12192000"/>
                <a:gd name="connsiteY165" fmla="*/ 285927 h 1203824"/>
                <a:gd name="connsiteX166" fmla="*/ 10953152 w 12192000"/>
                <a:gd name="connsiteY166" fmla="*/ 228102 h 1203824"/>
                <a:gd name="connsiteX167" fmla="*/ 11011614 w 12192000"/>
                <a:gd name="connsiteY167" fmla="*/ 214096 h 1203824"/>
                <a:gd name="connsiteX168" fmla="*/ 11116031 w 12192000"/>
                <a:gd name="connsiteY168" fmla="*/ 195421 h 1203824"/>
                <a:gd name="connsiteX169" fmla="*/ 11344303 w 12192000"/>
                <a:gd name="connsiteY169" fmla="*/ 166629 h 1203824"/>
                <a:gd name="connsiteX170" fmla="*/ 11639050 w 12192000"/>
                <a:gd name="connsiteY170" fmla="*/ 108526 h 1203824"/>
                <a:gd name="connsiteX171" fmla="*/ 11757532 w 12192000"/>
                <a:gd name="connsiteY171" fmla="*/ 96530 h 1203824"/>
                <a:gd name="connsiteX172" fmla="*/ 11885799 w 12192000"/>
                <a:gd name="connsiteY172" fmla="*/ 86728 h 1203824"/>
                <a:gd name="connsiteX173" fmla="*/ 11922874 w 12192000"/>
                <a:gd name="connsiteY173" fmla="*/ 81060 h 1203824"/>
                <a:gd name="connsiteX174" fmla="*/ 12115331 w 12192000"/>
                <a:gd name="connsiteY174" fmla="*/ 33587 h 1203824"/>
                <a:gd name="connsiteX175" fmla="*/ 12158080 w 12192000"/>
                <a:gd name="connsiteY175" fmla="*/ 14081 h 120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192000" h="1203824">
                  <a:moveTo>
                    <a:pt x="12192000" y="0"/>
                  </a:moveTo>
                  <a:lnTo>
                    <a:pt x="12192000" y="463429"/>
                  </a:lnTo>
                  <a:lnTo>
                    <a:pt x="12190876" y="463512"/>
                  </a:lnTo>
                  <a:cubicBezTo>
                    <a:pt x="12153133" y="467010"/>
                    <a:pt x="12115042" y="473200"/>
                    <a:pt x="12077245" y="476327"/>
                  </a:cubicBezTo>
                  <a:cubicBezTo>
                    <a:pt x="12046307" y="479040"/>
                    <a:pt x="12015359" y="479114"/>
                    <a:pt x="11984517" y="479927"/>
                  </a:cubicBezTo>
                  <a:cubicBezTo>
                    <a:pt x="11973265" y="480210"/>
                    <a:pt x="11961485" y="476792"/>
                    <a:pt x="11951600" y="478957"/>
                  </a:cubicBezTo>
                  <a:cubicBezTo>
                    <a:pt x="11853497" y="501074"/>
                    <a:pt x="11777036" y="475730"/>
                    <a:pt x="11690904" y="471970"/>
                  </a:cubicBezTo>
                  <a:cubicBezTo>
                    <a:pt x="11600358" y="467893"/>
                    <a:pt x="11511400" y="454530"/>
                    <a:pt x="11413965" y="476172"/>
                  </a:cubicBezTo>
                  <a:cubicBezTo>
                    <a:pt x="11355010" y="489304"/>
                    <a:pt x="11299073" y="508237"/>
                    <a:pt x="11240739" y="523169"/>
                  </a:cubicBezTo>
                  <a:cubicBezTo>
                    <a:pt x="11219994" y="528395"/>
                    <a:pt x="11196384" y="531385"/>
                    <a:pt x="11175005" y="532169"/>
                  </a:cubicBezTo>
                  <a:cubicBezTo>
                    <a:pt x="11071819" y="536506"/>
                    <a:pt x="10971303" y="549336"/>
                    <a:pt x="10873726" y="580253"/>
                  </a:cubicBezTo>
                  <a:cubicBezTo>
                    <a:pt x="10856992" y="585473"/>
                    <a:pt x="10839156" y="590660"/>
                    <a:pt x="10821306" y="593207"/>
                  </a:cubicBezTo>
                  <a:cubicBezTo>
                    <a:pt x="10723500" y="607162"/>
                    <a:pt x="10626924" y="616976"/>
                    <a:pt x="10530811" y="612184"/>
                  </a:cubicBezTo>
                  <a:cubicBezTo>
                    <a:pt x="10498527" y="610559"/>
                    <a:pt x="10460885" y="619895"/>
                    <a:pt x="10426049" y="623354"/>
                  </a:cubicBezTo>
                  <a:cubicBezTo>
                    <a:pt x="10393740" y="626644"/>
                    <a:pt x="10360820" y="630774"/>
                    <a:pt x="10329156" y="630948"/>
                  </a:cubicBezTo>
                  <a:cubicBezTo>
                    <a:pt x="10282924" y="631125"/>
                    <a:pt x="10240698" y="636395"/>
                    <a:pt x="10194727" y="648617"/>
                  </a:cubicBezTo>
                  <a:cubicBezTo>
                    <a:pt x="10150847" y="660165"/>
                    <a:pt x="10102287" y="664450"/>
                    <a:pt x="10055906" y="671256"/>
                  </a:cubicBezTo>
                  <a:cubicBezTo>
                    <a:pt x="10004174" y="678826"/>
                    <a:pt x="9952442" y="686395"/>
                    <a:pt x="9900551" y="692855"/>
                  </a:cubicBezTo>
                  <a:cubicBezTo>
                    <a:pt x="9879793" y="695439"/>
                    <a:pt x="9855180" y="691398"/>
                    <a:pt x="9838464" y="696804"/>
                  </a:cubicBezTo>
                  <a:cubicBezTo>
                    <a:pt x="9784563" y="714690"/>
                    <a:pt x="9727517" y="710557"/>
                    <a:pt x="9672957" y="723816"/>
                  </a:cubicBezTo>
                  <a:cubicBezTo>
                    <a:pt x="9646220" y="730464"/>
                    <a:pt x="9614440" y="727257"/>
                    <a:pt x="9585066" y="730692"/>
                  </a:cubicBezTo>
                  <a:cubicBezTo>
                    <a:pt x="9537047" y="736221"/>
                    <a:pt x="9489294" y="743601"/>
                    <a:pt x="9441407" y="750055"/>
                  </a:cubicBezTo>
                  <a:cubicBezTo>
                    <a:pt x="9425674" y="752111"/>
                    <a:pt x="9410218" y="753561"/>
                    <a:pt x="9394459" y="755431"/>
                  </a:cubicBezTo>
                  <a:cubicBezTo>
                    <a:pt x="9380484" y="757048"/>
                    <a:pt x="9365611" y="757472"/>
                    <a:pt x="9352590" y="760650"/>
                  </a:cubicBezTo>
                  <a:cubicBezTo>
                    <a:pt x="9305415" y="772102"/>
                    <a:pt x="9259379" y="786411"/>
                    <a:pt x="9211614" y="796248"/>
                  </a:cubicBezTo>
                  <a:cubicBezTo>
                    <a:pt x="9170220" y="804796"/>
                    <a:pt x="9126523" y="807444"/>
                    <a:pt x="9084667" y="815303"/>
                  </a:cubicBezTo>
                  <a:cubicBezTo>
                    <a:pt x="9010868" y="829042"/>
                    <a:pt x="8937412" y="845188"/>
                    <a:pt x="8863666" y="859298"/>
                  </a:cubicBezTo>
                  <a:cubicBezTo>
                    <a:pt x="8847706" y="862330"/>
                    <a:pt x="8830271" y="860096"/>
                    <a:pt x="8813796" y="862070"/>
                  </a:cubicBezTo>
                  <a:cubicBezTo>
                    <a:pt x="8762262" y="868479"/>
                    <a:pt x="8710833" y="875626"/>
                    <a:pt x="8659351" y="882406"/>
                  </a:cubicBezTo>
                  <a:cubicBezTo>
                    <a:pt x="8630055" y="886396"/>
                    <a:pt x="8600505" y="891179"/>
                    <a:pt x="8571352" y="893639"/>
                  </a:cubicBezTo>
                  <a:cubicBezTo>
                    <a:pt x="8532843" y="896868"/>
                    <a:pt x="8497743" y="898476"/>
                    <a:pt x="8464106" y="918004"/>
                  </a:cubicBezTo>
                  <a:cubicBezTo>
                    <a:pt x="8412327" y="948238"/>
                    <a:pt x="8341122" y="949523"/>
                    <a:pt x="8278324" y="963769"/>
                  </a:cubicBezTo>
                  <a:cubicBezTo>
                    <a:pt x="8262086" y="967408"/>
                    <a:pt x="8245335" y="969987"/>
                    <a:pt x="8229128" y="973810"/>
                  </a:cubicBezTo>
                  <a:cubicBezTo>
                    <a:pt x="8199180" y="980915"/>
                    <a:pt x="8169646" y="988338"/>
                    <a:pt x="8139751" y="995815"/>
                  </a:cubicBezTo>
                  <a:cubicBezTo>
                    <a:pt x="8134478" y="997132"/>
                    <a:pt x="8128438" y="998185"/>
                    <a:pt x="8123571" y="999822"/>
                  </a:cubicBezTo>
                  <a:cubicBezTo>
                    <a:pt x="8078628" y="1014164"/>
                    <a:pt x="8034565" y="1029514"/>
                    <a:pt x="7988699" y="1042479"/>
                  </a:cubicBezTo>
                  <a:cubicBezTo>
                    <a:pt x="7966302" y="1048884"/>
                    <a:pt x="7941011" y="1052871"/>
                    <a:pt x="7917214" y="1054565"/>
                  </a:cubicBezTo>
                  <a:cubicBezTo>
                    <a:pt x="7847636" y="1059584"/>
                    <a:pt x="7779165" y="1067276"/>
                    <a:pt x="7710915" y="1084190"/>
                  </a:cubicBezTo>
                  <a:cubicBezTo>
                    <a:pt x="7683826" y="1090885"/>
                    <a:pt x="7652466" y="1090640"/>
                    <a:pt x="7622959" y="1093150"/>
                  </a:cubicBezTo>
                  <a:cubicBezTo>
                    <a:pt x="7552361" y="1098691"/>
                    <a:pt x="7481710" y="1103861"/>
                    <a:pt x="7410782" y="1109640"/>
                  </a:cubicBezTo>
                  <a:cubicBezTo>
                    <a:pt x="7366505" y="1113312"/>
                    <a:pt x="7322030" y="1118147"/>
                    <a:pt x="7277754" y="1121822"/>
                  </a:cubicBezTo>
                  <a:cubicBezTo>
                    <a:pt x="7226619" y="1125906"/>
                    <a:pt x="7175601" y="1128277"/>
                    <a:pt x="7124540" y="1132918"/>
                  </a:cubicBezTo>
                  <a:cubicBezTo>
                    <a:pt x="7066293" y="1138207"/>
                    <a:pt x="7008028" y="1145955"/>
                    <a:pt x="6949752" y="1151058"/>
                  </a:cubicBezTo>
                  <a:cubicBezTo>
                    <a:pt x="6843217" y="1160027"/>
                    <a:pt x="6736882" y="1167834"/>
                    <a:pt x="6630249" y="1176063"/>
                  </a:cubicBezTo>
                  <a:cubicBezTo>
                    <a:pt x="6526849" y="1184018"/>
                    <a:pt x="6423556" y="1192713"/>
                    <a:pt x="6320634" y="1198901"/>
                  </a:cubicBezTo>
                  <a:cubicBezTo>
                    <a:pt x="6277297" y="1201496"/>
                    <a:pt x="6235232" y="1197679"/>
                    <a:pt x="6192343" y="1198323"/>
                  </a:cubicBezTo>
                  <a:cubicBezTo>
                    <a:pt x="6117131" y="1199612"/>
                    <a:pt x="6041418" y="1202485"/>
                    <a:pt x="5966562" y="1203723"/>
                  </a:cubicBezTo>
                  <a:cubicBezTo>
                    <a:pt x="5933144" y="1204338"/>
                    <a:pt x="5900754" y="1201974"/>
                    <a:pt x="5867227" y="1201847"/>
                  </a:cubicBezTo>
                  <a:cubicBezTo>
                    <a:pt x="5788180" y="1201796"/>
                    <a:pt x="5708354" y="1203933"/>
                    <a:pt x="5630172" y="1202248"/>
                  </a:cubicBezTo>
                  <a:cubicBezTo>
                    <a:pt x="5535908" y="1200213"/>
                    <a:pt x="5442984" y="1194779"/>
                    <a:pt x="5348949" y="1191768"/>
                  </a:cubicBezTo>
                  <a:cubicBezTo>
                    <a:pt x="5313810" y="1190551"/>
                    <a:pt x="5277251" y="1192179"/>
                    <a:pt x="5241228" y="1192408"/>
                  </a:cubicBezTo>
                  <a:cubicBezTo>
                    <a:pt x="5151316" y="1192775"/>
                    <a:pt x="5061657" y="1192349"/>
                    <a:pt x="4971133" y="1193559"/>
                  </a:cubicBezTo>
                  <a:cubicBezTo>
                    <a:pt x="4937685" y="1193988"/>
                    <a:pt x="4903114" y="1199299"/>
                    <a:pt x="4869416" y="1200519"/>
                  </a:cubicBezTo>
                  <a:cubicBezTo>
                    <a:pt x="4830283" y="1201947"/>
                    <a:pt x="4791348" y="1202215"/>
                    <a:pt x="4753274" y="1200850"/>
                  </a:cubicBezTo>
                  <a:cubicBezTo>
                    <a:pt x="4705682" y="1199144"/>
                    <a:pt x="4659172" y="1194829"/>
                    <a:pt x="4611883" y="1192701"/>
                  </a:cubicBezTo>
                  <a:cubicBezTo>
                    <a:pt x="4533819" y="1189298"/>
                    <a:pt x="4455420" y="1186135"/>
                    <a:pt x="4376825" y="1184131"/>
                  </a:cubicBezTo>
                  <a:cubicBezTo>
                    <a:pt x="4347226" y="1183446"/>
                    <a:pt x="4315374" y="1187423"/>
                    <a:pt x="4285471" y="1187158"/>
                  </a:cubicBezTo>
                  <a:cubicBezTo>
                    <a:pt x="4145774" y="1185753"/>
                    <a:pt x="4006046" y="1184162"/>
                    <a:pt x="3866543" y="1181596"/>
                  </a:cubicBezTo>
                  <a:cubicBezTo>
                    <a:pt x="3794230" y="1180207"/>
                    <a:pt x="3723633" y="1175551"/>
                    <a:pt x="3651342" y="1174348"/>
                  </a:cubicBezTo>
                  <a:cubicBezTo>
                    <a:pt x="3607885" y="1173562"/>
                    <a:pt x="3561907" y="1178044"/>
                    <a:pt x="3518453" y="1177258"/>
                  </a:cubicBezTo>
                  <a:cubicBezTo>
                    <a:pt x="3478287" y="1176568"/>
                    <a:pt x="3440399" y="1171400"/>
                    <a:pt x="3400818" y="1169685"/>
                  </a:cubicBezTo>
                  <a:cubicBezTo>
                    <a:pt x="3279824" y="1164099"/>
                    <a:pt x="3157310" y="1160621"/>
                    <a:pt x="3037154" y="1153217"/>
                  </a:cubicBezTo>
                  <a:cubicBezTo>
                    <a:pt x="2978373" y="1149708"/>
                    <a:pt x="2922429" y="1140508"/>
                    <a:pt x="2866260" y="1132283"/>
                  </a:cubicBezTo>
                  <a:cubicBezTo>
                    <a:pt x="2771049" y="1118489"/>
                    <a:pt x="2677107" y="1103380"/>
                    <a:pt x="2582173" y="1088979"/>
                  </a:cubicBezTo>
                  <a:cubicBezTo>
                    <a:pt x="2511090" y="1078352"/>
                    <a:pt x="2447356" y="1063086"/>
                    <a:pt x="2395406" y="1035945"/>
                  </a:cubicBezTo>
                  <a:cubicBezTo>
                    <a:pt x="2371411" y="1023508"/>
                    <a:pt x="2331675" y="1015582"/>
                    <a:pt x="2294751" y="1014618"/>
                  </a:cubicBezTo>
                  <a:cubicBezTo>
                    <a:pt x="2228580" y="1012920"/>
                    <a:pt x="2177384" y="998698"/>
                    <a:pt x="2122944" y="984751"/>
                  </a:cubicBezTo>
                  <a:cubicBezTo>
                    <a:pt x="2054121" y="967003"/>
                    <a:pt x="1981585" y="951294"/>
                    <a:pt x="1905504" y="941380"/>
                  </a:cubicBezTo>
                  <a:cubicBezTo>
                    <a:pt x="1830544" y="931682"/>
                    <a:pt x="1747929" y="932141"/>
                    <a:pt x="1671045" y="924228"/>
                  </a:cubicBezTo>
                  <a:cubicBezTo>
                    <a:pt x="1625936" y="919523"/>
                    <a:pt x="1585613" y="907528"/>
                    <a:pt x="1543856" y="898190"/>
                  </a:cubicBezTo>
                  <a:cubicBezTo>
                    <a:pt x="1502093" y="888855"/>
                    <a:pt x="1460606" y="878913"/>
                    <a:pt x="1419784" y="868500"/>
                  </a:cubicBezTo>
                  <a:cubicBezTo>
                    <a:pt x="1397486" y="862806"/>
                    <a:pt x="1378078" y="854435"/>
                    <a:pt x="1355116" y="849214"/>
                  </a:cubicBezTo>
                  <a:cubicBezTo>
                    <a:pt x="1311848" y="839527"/>
                    <a:pt x="1265353" y="832754"/>
                    <a:pt x="1223713" y="821702"/>
                  </a:cubicBezTo>
                  <a:cubicBezTo>
                    <a:pt x="1183577" y="811001"/>
                    <a:pt x="1138864" y="809072"/>
                    <a:pt x="1094193" y="804872"/>
                  </a:cubicBezTo>
                  <a:cubicBezTo>
                    <a:pt x="1060244" y="801784"/>
                    <a:pt x="1034230" y="787936"/>
                    <a:pt x="1001115" y="783030"/>
                  </a:cubicBezTo>
                  <a:cubicBezTo>
                    <a:pt x="953853" y="775990"/>
                    <a:pt x="916853" y="764276"/>
                    <a:pt x="879548" y="747884"/>
                  </a:cubicBezTo>
                  <a:cubicBezTo>
                    <a:pt x="837586" y="729513"/>
                    <a:pt x="770061" y="725929"/>
                    <a:pt x="711163" y="719039"/>
                  </a:cubicBezTo>
                  <a:cubicBezTo>
                    <a:pt x="661152" y="713146"/>
                    <a:pt x="604343" y="715774"/>
                    <a:pt x="557941" y="707101"/>
                  </a:cubicBezTo>
                  <a:cubicBezTo>
                    <a:pt x="525381" y="700984"/>
                    <a:pt x="499355" y="684493"/>
                    <a:pt x="480347" y="668702"/>
                  </a:cubicBezTo>
                  <a:cubicBezTo>
                    <a:pt x="437718" y="632865"/>
                    <a:pt x="370204" y="616630"/>
                    <a:pt x="296224" y="603583"/>
                  </a:cubicBezTo>
                  <a:cubicBezTo>
                    <a:pt x="220741" y="590184"/>
                    <a:pt x="148480" y="573869"/>
                    <a:pt x="72689" y="560892"/>
                  </a:cubicBezTo>
                  <a:lnTo>
                    <a:pt x="0" y="543486"/>
                  </a:lnTo>
                  <a:lnTo>
                    <a:pt x="0" y="384357"/>
                  </a:lnTo>
                  <a:lnTo>
                    <a:pt x="51784" y="393937"/>
                  </a:lnTo>
                  <a:cubicBezTo>
                    <a:pt x="104770" y="397707"/>
                    <a:pt x="153378" y="409086"/>
                    <a:pt x="205561" y="414859"/>
                  </a:cubicBezTo>
                  <a:cubicBezTo>
                    <a:pt x="254062" y="420400"/>
                    <a:pt x="305001" y="422574"/>
                    <a:pt x="354391" y="426667"/>
                  </a:cubicBezTo>
                  <a:cubicBezTo>
                    <a:pt x="386450" y="429269"/>
                    <a:pt x="420771" y="429847"/>
                    <a:pt x="448281" y="436308"/>
                  </a:cubicBezTo>
                  <a:cubicBezTo>
                    <a:pt x="499904" y="448391"/>
                    <a:pt x="551004" y="446576"/>
                    <a:pt x="611518" y="434166"/>
                  </a:cubicBezTo>
                  <a:cubicBezTo>
                    <a:pt x="654695" y="425361"/>
                    <a:pt x="702395" y="422710"/>
                    <a:pt x="746076" y="422520"/>
                  </a:cubicBezTo>
                  <a:cubicBezTo>
                    <a:pt x="798481" y="422218"/>
                    <a:pt x="848400" y="419817"/>
                    <a:pt x="902724" y="409989"/>
                  </a:cubicBezTo>
                  <a:cubicBezTo>
                    <a:pt x="977291" y="396518"/>
                    <a:pt x="1048428" y="397321"/>
                    <a:pt x="1113854" y="414230"/>
                  </a:cubicBezTo>
                  <a:cubicBezTo>
                    <a:pt x="1184155" y="432145"/>
                    <a:pt x="1258677" y="446437"/>
                    <a:pt x="1333449" y="459938"/>
                  </a:cubicBezTo>
                  <a:cubicBezTo>
                    <a:pt x="1354772" y="463883"/>
                    <a:pt x="1385284" y="463304"/>
                    <a:pt x="1408608" y="458278"/>
                  </a:cubicBezTo>
                  <a:cubicBezTo>
                    <a:pt x="1483492" y="441930"/>
                    <a:pt x="1561495" y="427025"/>
                    <a:pt x="1630191" y="403061"/>
                  </a:cubicBezTo>
                  <a:cubicBezTo>
                    <a:pt x="1735315" y="366348"/>
                    <a:pt x="1840887" y="337881"/>
                    <a:pt x="1956289" y="332366"/>
                  </a:cubicBezTo>
                  <a:cubicBezTo>
                    <a:pt x="1986669" y="330865"/>
                    <a:pt x="2019100" y="336056"/>
                    <a:pt x="2042814" y="344002"/>
                  </a:cubicBezTo>
                  <a:cubicBezTo>
                    <a:pt x="2085261" y="358150"/>
                    <a:pt x="2126350" y="370413"/>
                    <a:pt x="2183420" y="369635"/>
                  </a:cubicBezTo>
                  <a:cubicBezTo>
                    <a:pt x="2235035" y="368879"/>
                    <a:pt x="2279659" y="405942"/>
                    <a:pt x="2269566" y="439859"/>
                  </a:cubicBezTo>
                  <a:cubicBezTo>
                    <a:pt x="2258267" y="478101"/>
                    <a:pt x="2277762" y="504964"/>
                    <a:pt x="2331129" y="524163"/>
                  </a:cubicBezTo>
                  <a:cubicBezTo>
                    <a:pt x="2352980" y="531807"/>
                    <a:pt x="2364861" y="546162"/>
                    <a:pt x="2385112" y="555357"/>
                  </a:cubicBezTo>
                  <a:cubicBezTo>
                    <a:pt x="2401860" y="562976"/>
                    <a:pt x="2421927" y="570875"/>
                    <a:pt x="2444033" y="572629"/>
                  </a:cubicBezTo>
                  <a:cubicBezTo>
                    <a:pt x="2483469" y="575878"/>
                    <a:pt x="2509763" y="584022"/>
                    <a:pt x="2525979" y="603233"/>
                  </a:cubicBezTo>
                  <a:cubicBezTo>
                    <a:pt x="2549282" y="631254"/>
                    <a:pt x="2578520" y="657481"/>
                    <a:pt x="2603911" y="684825"/>
                  </a:cubicBezTo>
                  <a:cubicBezTo>
                    <a:pt x="2618910" y="700624"/>
                    <a:pt x="2643515" y="707120"/>
                    <a:pt x="2678828" y="706990"/>
                  </a:cubicBezTo>
                  <a:cubicBezTo>
                    <a:pt x="2699243" y="707100"/>
                    <a:pt x="2725615" y="705603"/>
                    <a:pt x="2738094" y="711376"/>
                  </a:cubicBezTo>
                  <a:cubicBezTo>
                    <a:pt x="2805960" y="742855"/>
                    <a:pt x="2895980" y="733032"/>
                    <a:pt x="2983806" y="728243"/>
                  </a:cubicBezTo>
                  <a:cubicBezTo>
                    <a:pt x="2993929" y="727744"/>
                    <a:pt x="3004007" y="726871"/>
                    <a:pt x="3013997" y="725446"/>
                  </a:cubicBezTo>
                  <a:cubicBezTo>
                    <a:pt x="3136002" y="707474"/>
                    <a:pt x="3250133" y="713470"/>
                    <a:pt x="3364419" y="720577"/>
                  </a:cubicBezTo>
                  <a:cubicBezTo>
                    <a:pt x="3394563" y="722507"/>
                    <a:pt x="3428050" y="719807"/>
                    <a:pt x="3460521" y="717628"/>
                  </a:cubicBezTo>
                  <a:cubicBezTo>
                    <a:pt x="3545330" y="712137"/>
                    <a:pt x="3633314" y="698262"/>
                    <a:pt x="3710982" y="714182"/>
                  </a:cubicBezTo>
                  <a:cubicBezTo>
                    <a:pt x="3772122" y="726607"/>
                    <a:pt x="3825029" y="745116"/>
                    <a:pt x="3850961" y="778802"/>
                  </a:cubicBezTo>
                  <a:cubicBezTo>
                    <a:pt x="3868395" y="801427"/>
                    <a:pt x="3898481" y="813185"/>
                    <a:pt x="3946286" y="816372"/>
                  </a:cubicBezTo>
                  <a:cubicBezTo>
                    <a:pt x="3987480" y="819179"/>
                    <a:pt x="4025130" y="827781"/>
                    <a:pt x="4065132" y="832459"/>
                  </a:cubicBezTo>
                  <a:cubicBezTo>
                    <a:pt x="4086246" y="834922"/>
                    <a:pt x="4110400" y="838274"/>
                    <a:pt x="4132173" y="835167"/>
                  </a:cubicBezTo>
                  <a:cubicBezTo>
                    <a:pt x="4190358" y="826865"/>
                    <a:pt x="4249453" y="817300"/>
                    <a:pt x="4305858" y="804156"/>
                  </a:cubicBezTo>
                  <a:cubicBezTo>
                    <a:pt x="4334041" y="797490"/>
                    <a:pt x="4360739" y="782919"/>
                    <a:pt x="4382131" y="769481"/>
                  </a:cubicBezTo>
                  <a:cubicBezTo>
                    <a:pt x="4404161" y="755388"/>
                    <a:pt x="4425552" y="747047"/>
                    <a:pt x="4453289" y="752531"/>
                  </a:cubicBezTo>
                  <a:cubicBezTo>
                    <a:pt x="4522267" y="766292"/>
                    <a:pt x="4590589" y="780524"/>
                    <a:pt x="4657971" y="795835"/>
                  </a:cubicBezTo>
                  <a:cubicBezTo>
                    <a:pt x="4669645" y="798513"/>
                    <a:pt x="4675987" y="807238"/>
                    <a:pt x="4682399" y="813876"/>
                  </a:cubicBezTo>
                  <a:cubicBezTo>
                    <a:pt x="4712325" y="844914"/>
                    <a:pt x="4739115" y="876968"/>
                    <a:pt x="4771814" y="907046"/>
                  </a:cubicBezTo>
                  <a:cubicBezTo>
                    <a:pt x="4783117" y="917329"/>
                    <a:pt x="4807945" y="922850"/>
                    <a:pt x="4827520" y="929876"/>
                  </a:cubicBezTo>
                  <a:cubicBezTo>
                    <a:pt x="4833681" y="932206"/>
                    <a:pt x="4845543" y="931081"/>
                    <a:pt x="4849942" y="933851"/>
                  </a:cubicBezTo>
                  <a:cubicBezTo>
                    <a:pt x="4888949" y="959631"/>
                    <a:pt x="4951287" y="954890"/>
                    <a:pt x="5009626" y="957896"/>
                  </a:cubicBezTo>
                  <a:cubicBezTo>
                    <a:pt x="5059523" y="960407"/>
                    <a:pt x="5111928" y="960104"/>
                    <a:pt x="5158711" y="963814"/>
                  </a:cubicBezTo>
                  <a:cubicBezTo>
                    <a:pt x="5231307" y="969696"/>
                    <a:pt x="5298173" y="973751"/>
                    <a:pt x="5376427" y="963151"/>
                  </a:cubicBezTo>
                  <a:cubicBezTo>
                    <a:pt x="5408579" y="958754"/>
                    <a:pt x="5448461" y="970245"/>
                    <a:pt x="5475787" y="980508"/>
                  </a:cubicBezTo>
                  <a:cubicBezTo>
                    <a:pt x="5528518" y="1000363"/>
                    <a:pt x="5584839" y="1001958"/>
                    <a:pt x="5653401" y="987268"/>
                  </a:cubicBezTo>
                  <a:cubicBezTo>
                    <a:pt x="5676008" y="982341"/>
                    <a:pt x="5702558" y="984595"/>
                    <a:pt x="5726340" y="985357"/>
                  </a:cubicBezTo>
                  <a:cubicBezTo>
                    <a:pt x="5748643" y="985952"/>
                    <a:pt x="5770110" y="988364"/>
                    <a:pt x="5790563" y="991300"/>
                  </a:cubicBezTo>
                  <a:cubicBezTo>
                    <a:pt x="5815128" y="994969"/>
                    <a:pt x="5845522" y="996110"/>
                    <a:pt x="5860260" y="1004958"/>
                  </a:cubicBezTo>
                  <a:cubicBezTo>
                    <a:pt x="5906803" y="1032493"/>
                    <a:pt x="5977069" y="1037385"/>
                    <a:pt x="6042101" y="1036226"/>
                  </a:cubicBezTo>
                  <a:cubicBezTo>
                    <a:pt x="6128232" y="1034888"/>
                    <a:pt x="6222269" y="1027704"/>
                    <a:pt x="6301998" y="989138"/>
                  </a:cubicBezTo>
                  <a:cubicBezTo>
                    <a:pt x="6349672" y="965909"/>
                    <a:pt x="6396952" y="955198"/>
                    <a:pt x="6452025" y="968489"/>
                  </a:cubicBezTo>
                  <a:cubicBezTo>
                    <a:pt x="6489401" y="977695"/>
                    <a:pt x="6558002" y="960731"/>
                    <a:pt x="6589205" y="939474"/>
                  </a:cubicBezTo>
                  <a:cubicBezTo>
                    <a:pt x="6600499" y="931821"/>
                    <a:pt x="6612148" y="924116"/>
                    <a:pt x="6631069" y="911222"/>
                  </a:cubicBezTo>
                  <a:cubicBezTo>
                    <a:pt x="6674305" y="951313"/>
                    <a:pt x="6752346" y="944332"/>
                    <a:pt x="6828274" y="942941"/>
                  </a:cubicBezTo>
                  <a:cubicBezTo>
                    <a:pt x="6874780" y="942157"/>
                    <a:pt x="6889173" y="963896"/>
                    <a:pt x="6900803" y="984140"/>
                  </a:cubicBezTo>
                  <a:cubicBezTo>
                    <a:pt x="6921316" y="1020676"/>
                    <a:pt x="6959796" y="1032557"/>
                    <a:pt x="7034668" y="1018665"/>
                  </a:cubicBezTo>
                  <a:cubicBezTo>
                    <a:pt x="7117337" y="1003282"/>
                    <a:pt x="7199637" y="985309"/>
                    <a:pt x="7281067" y="966327"/>
                  </a:cubicBezTo>
                  <a:cubicBezTo>
                    <a:pt x="7332521" y="954266"/>
                    <a:pt x="7378029" y="936255"/>
                    <a:pt x="7412780" y="909206"/>
                  </a:cubicBezTo>
                  <a:cubicBezTo>
                    <a:pt x="7446535" y="882864"/>
                    <a:pt x="7455445" y="884046"/>
                    <a:pt x="7500327" y="894826"/>
                  </a:cubicBezTo>
                  <a:cubicBezTo>
                    <a:pt x="7552743" y="907363"/>
                    <a:pt x="7606735" y="918164"/>
                    <a:pt x="7662324" y="927415"/>
                  </a:cubicBezTo>
                  <a:cubicBezTo>
                    <a:pt x="7679867" y="930387"/>
                    <a:pt x="7704114" y="926740"/>
                    <a:pt x="7725334" y="924844"/>
                  </a:cubicBezTo>
                  <a:cubicBezTo>
                    <a:pt x="7761320" y="921787"/>
                    <a:pt x="7798617" y="920242"/>
                    <a:pt x="7833279" y="913031"/>
                  </a:cubicBezTo>
                  <a:cubicBezTo>
                    <a:pt x="7866516" y="906023"/>
                    <a:pt x="7898634" y="893700"/>
                    <a:pt x="7928605" y="881683"/>
                  </a:cubicBezTo>
                  <a:cubicBezTo>
                    <a:pt x="8012311" y="848025"/>
                    <a:pt x="8088138" y="810205"/>
                    <a:pt x="8146597" y="762968"/>
                  </a:cubicBezTo>
                  <a:cubicBezTo>
                    <a:pt x="8154091" y="756800"/>
                    <a:pt x="8170249" y="752606"/>
                    <a:pt x="8183577" y="749005"/>
                  </a:cubicBezTo>
                  <a:cubicBezTo>
                    <a:pt x="8205312" y="743071"/>
                    <a:pt x="8227788" y="737222"/>
                    <a:pt x="8250224" y="733642"/>
                  </a:cubicBezTo>
                  <a:cubicBezTo>
                    <a:pt x="8359189" y="716209"/>
                    <a:pt x="8441164" y="678078"/>
                    <a:pt x="8505929" y="626542"/>
                  </a:cubicBezTo>
                  <a:cubicBezTo>
                    <a:pt x="8524585" y="611796"/>
                    <a:pt x="8540107" y="608259"/>
                    <a:pt x="8564194" y="618796"/>
                  </a:cubicBezTo>
                  <a:cubicBezTo>
                    <a:pt x="8592162" y="631043"/>
                    <a:pt x="8628032" y="619507"/>
                    <a:pt x="8660705" y="611069"/>
                  </a:cubicBezTo>
                  <a:cubicBezTo>
                    <a:pt x="8694442" y="602479"/>
                    <a:pt x="8728514" y="593651"/>
                    <a:pt x="8762255" y="585060"/>
                  </a:cubicBezTo>
                  <a:cubicBezTo>
                    <a:pt x="8787227" y="578855"/>
                    <a:pt x="8811899" y="573069"/>
                    <a:pt x="8836439" y="566358"/>
                  </a:cubicBezTo>
                  <a:cubicBezTo>
                    <a:pt x="8912856" y="545447"/>
                    <a:pt x="8983243" y="538425"/>
                    <a:pt x="9050728" y="559575"/>
                  </a:cubicBezTo>
                  <a:cubicBezTo>
                    <a:pt x="9102219" y="575830"/>
                    <a:pt x="9164950" y="573868"/>
                    <a:pt x="9229627" y="557464"/>
                  </a:cubicBezTo>
                  <a:cubicBezTo>
                    <a:pt x="9237706" y="555368"/>
                    <a:pt x="9247529" y="550190"/>
                    <a:pt x="9253451" y="550855"/>
                  </a:cubicBezTo>
                  <a:cubicBezTo>
                    <a:pt x="9342568" y="560232"/>
                    <a:pt x="9405310" y="512383"/>
                    <a:pt x="9484214" y="498671"/>
                  </a:cubicBezTo>
                  <a:cubicBezTo>
                    <a:pt x="9519035" y="492570"/>
                    <a:pt x="9552778" y="473783"/>
                    <a:pt x="9582633" y="458384"/>
                  </a:cubicBezTo>
                  <a:cubicBezTo>
                    <a:pt x="9623689" y="437231"/>
                    <a:pt x="9660183" y="417297"/>
                    <a:pt x="9719670" y="415607"/>
                  </a:cubicBezTo>
                  <a:cubicBezTo>
                    <a:pt x="9779189" y="414101"/>
                    <a:pt x="9830940" y="393878"/>
                    <a:pt x="9871784" y="366147"/>
                  </a:cubicBezTo>
                  <a:cubicBezTo>
                    <a:pt x="9903014" y="345075"/>
                    <a:pt x="9939570" y="338349"/>
                    <a:pt x="9984494" y="336660"/>
                  </a:cubicBezTo>
                  <a:cubicBezTo>
                    <a:pt x="10040642" y="334503"/>
                    <a:pt x="10098165" y="326674"/>
                    <a:pt x="10154708" y="322193"/>
                  </a:cubicBezTo>
                  <a:cubicBezTo>
                    <a:pt x="10166953" y="321201"/>
                    <a:pt x="10182669" y="321603"/>
                    <a:pt x="10190446" y="325025"/>
                  </a:cubicBezTo>
                  <a:cubicBezTo>
                    <a:pt x="10285769" y="367692"/>
                    <a:pt x="10408999" y="350677"/>
                    <a:pt x="10530736" y="335953"/>
                  </a:cubicBezTo>
                  <a:cubicBezTo>
                    <a:pt x="10604506" y="327127"/>
                    <a:pt x="10678397" y="316584"/>
                    <a:pt x="10752157" y="305117"/>
                  </a:cubicBezTo>
                  <a:cubicBezTo>
                    <a:pt x="10777120" y="301365"/>
                    <a:pt x="10803110" y="294636"/>
                    <a:pt x="10824452" y="285927"/>
                  </a:cubicBezTo>
                  <a:cubicBezTo>
                    <a:pt x="10868837" y="267698"/>
                    <a:pt x="10909147" y="246465"/>
                    <a:pt x="10953152" y="228102"/>
                  </a:cubicBezTo>
                  <a:cubicBezTo>
                    <a:pt x="10969622" y="221030"/>
                    <a:pt x="10991730" y="217688"/>
                    <a:pt x="11011614" y="214096"/>
                  </a:cubicBezTo>
                  <a:cubicBezTo>
                    <a:pt x="11046743" y="207573"/>
                    <a:pt x="11086641" y="206412"/>
                    <a:pt x="11116031" y="195421"/>
                  </a:cubicBezTo>
                  <a:cubicBezTo>
                    <a:pt x="11192467" y="166956"/>
                    <a:pt x="11266913" y="160299"/>
                    <a:pt x="11344303" y="166629"/>
                  </a:cubicBezTo>
                  <a:cubicBezTo>
                    <a:pt x="11452657" y="175527"/>
                    <a:pt x="11551626" y="159519"/>
                    <a:pt x="11639050" y="108526"/>
                  </a:cubicBezTo>
                  <a:cubicBezTo>
                    <a:pt x="11678385" y="85543"/>
                    <a:pt x="11720243" y="87879"/>
                    <a:pt x="11757532" y="96530"/>
                  </a:cubicBezTo>
                  <a:cubicBezTo>
                    <a:pt x="11800499" y="106640"/>
                    <a:pt x="11840704" y="105056"/>
                    <a:pt x="11885799" y="86728"/>
                  </a:cubicBezTo>
                  <a:cubicBezTo>
                    <a:pt x="11895784" y="82659"/>
                    <a:pt x="11910604" y="81867"/>
                    <a:pt x="11922874" y="81060"/>
                  </a:cubicBezTo>
                  <a:cubicBezTo>
                    <a:pt x="11992783" y="75806"/>
                    <a:pt x="12063500" y="73647"/>
                    <a:pt x="12115331" y="33587"/>
                  </a:cubicBezTo>
                  <a:cubicBezTo>
                    <a:pt x="12125500" y="25715"/>
                    <a:pt x="12143693" y="20477"/>
                    <a:pt x="12158080" y="14081"/>
                  </a:cubicBezTo>
                  <a:close/>
                </a:path>
              </a:pathLst>
            </a:custGeom>
            <a:solidFill>
              <a:srgbClr val="FFFFFF"/>
            </a:solidFill>
            <a:ln>
              <a:noFill/>
            </a:ln>
            <a:effectLst>
              <a:outerShdw blurRad="381000" dist="152400" dir="16200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608AF6E-3D31-4684-9A03-CF2F80B0C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014035"/>
              <a:ext cx="12192000" cy="1203824"/>
            </a:xfrm>
            <a:custGeom>
              <a:avLst/>
              <a:gdLst>
                <a:gd name="connsiteX0" fmla="*/ 12192000 w 12192000"/>
                <a:gd name="connsiteY0" fmla="*/ 0 h 1203824"/>
                <a:gd name="connsiteX1" fmla="*/ 12192000 w 12192000"/>
                <a:gd name="connsiteY1" fmla="*/ 463429 h 1203824"/>
                <a:gd name="connsiteX2" fmla="*/ 12190876 w 12192000"/>
                <a:gd name="connsiteY2" fmla="*/ 463512 h 1203824"/>
                <a:gd name="connsiteX3" fmla="*/ 12077245 w 12192000"/>
                <a:gd name="connsiteY3" fmla="*/ 476327 h 1203824"/>
                <a:gd name="connsiteX4" fmla="*/ 11984517 w 12192000"/>
                <a:gd name="connsiteY4" fmla="*/ 479927 h 1203824"/>
                <a:gd name="connsiteX5" fmla="*/ 11951600 w 12192000"/>
                <a:gd name="connsiteY5" fmla="*/ 478957 h 1203824"/>
                <a:gd name="connsiteX6" fmla="*/ 11690904 w 12192000"/>
                <a:gd name="connsiteY6" fmla="*/ 471970 h 1203824"/>
                <a:gd name="connsiteX7" fmla="*/ 11413965 w 12192000"/>
                <a:gd name="connsiteY7" fmla="*/ 476172 h 1203824"/>
                <a:gd name="connsiteX8" fmla="*/ 11240739 w 12192000"/>
                <a:gd name="connsiteY8" fmla="*/ 523169 h 1203824"/>
                <a:gd name="connsiteX9" fmla="*/ 11175005 w 12192000"/>
                <a:gd name="connsiteY9" fmla="*/ 532169 h 1203824"/>
                <a:gd name="connsiteX10" fmla="*/ 10873726 w 12192000"/>
                <a:gd name="connsiteY10" fmla="*/ 580253 h 1203824"/>
                <a:gd name="connsiteX11" fmla="*/ 10821306 w 12192000"/>
                <a:gd name="connsiteY11" fmla="*/ 593207 h 1203824"/>
                <a:gd name="connsiteX12" fmla="*/ 10530811 w 12192000"/>
                <a:gd name="connsiteY12" fmla="*/ 612184 h 1203824"/>
                <a:gd name="connsiteX13" fmla="*/ 10426049 w 12192000"/>
                <a:gd name="connsiteY13" fmla="*/ 623354 h 1203824"/>
                <a:gd name="connsiteX14" fmla="*/ 10329156 w 12192000"/>
                <a:gd name="connsiteY14" fmla="*/ 630948 h 1203824"/>
                <a:gd name="connsiteX15" fmla="*/ 10194727 w 12192000"/>
                <a:gd name="connsiteY15" fmla="*/ 648617 h 1203824"/>
                <a:gd name="connsiteX16" fmla="*/ 10055906 w 12192000"/>
                <a:gd name="connsiteY16" fmla="*/ 671256 h 1203824"/>
                <a:gd name="connsiteX17" fmla="*/ 9900551 w 12192000"/>
                <a:gd name="connsiteY17" fmla="*/ 692855 h 1203824"/>
                <a:gd name="connsiteX18" fmla="*/ 9838464 w 12192000"/>
                <a:gd name="connsiteY18" fmla="*/ 696804 h 1203824"/>
                <a:gd name="connsiteX19" fmla="*/ 9672957 w 12192000"/>
                <a:gd name="connsiteY19" fmla="*/ 723816 h 1203824"/>
                <a:gd name="connsiteX20" fmla="*/ 9585066 w 12192000"/>
                <a:gd name="connsiteY20" fmla="*/ 730692 h 1203824"/>
                <a:gd name="connsiteX21" fmla="*/ 9441407 w 12192000"/>
                <a:gd name="connsiteY21" fmla="*/ 750055 h 1203824"/>
                <a:gd name="connsiteX22" fmla="*/ 9394459 w 12192000"/>
                <a:gd name="connsiteY22" fmla="*/ 755431 h 1203824"/>
                <a:gd name="connsiteX23" fmla="*/ 9352590 w 12192000"/>
                <a:gd name="connsiteY23" fmla="*/ 760650 h 1203824"/>
                <a:gd name="connsiteX24" fmla="*/ 9211614 w 12192000"/>
                <a:gd name="connsiteY24" fmla="*/ 796248 h 1203824"/>
                <a:gd name="connsiteX25" fmla="*/ 9084667 w 12192000"/>
                <a:gd name="connsiteY25" fmla="*/ 815303 h 1203824"/>
                <a:gd name="connsiteX26" fmla="*/ 8863666 w 12192000"/>
                <a:gd name="connsiteY26" fmla="*/ 859298 h 1203824"/>
                <a:gd name="connsiteX27" fmla="*/ 8813796 w 12192000"/>
                <a:gd name="connsiteY27" fmla="*/ 862070 h 1203824"/>
                <a:gd name="connsiteX28" fmla="*/ 8659351 w 12192000"/>
                <a:gd name="connsiteY28" fmla="*/ 882406 h 1203824"/>
                <a:gd name="connsiteX29" fmla="*/ 8571352 w 12192000"/>
                <a:gd name="connsiteY29" fmla="*/ 893639 h 1203824"/>
                <a:gd name="connsiteX30" fmla="*/ 8464106 w 12192000"/>
                <a:gd name="connsiteY30" fmla="*/ 918004 h 1203824"/>
                <a:gd name="connsiteX31" fmla="*/ 8278324 w 12192000"/>
                <a:gd name="connsiteY31" fmla="*/ 963769 h 1203824"/>
                <a:gd name="connsiteX32" fmla="*/ 8229128 w 12192000"/>
                <a:gd name="connsiteY32" fmla="*/ 973810 h 1203824"/>
                <a:gd name="connsiteX33" fmla="*/ 8139751 w 12192000"/>
                <a:gd name="connsiteY33" fmla="*/ 995815 h 1203824"/>
                <a:gd name="connsiteX34" fmla="*/ 8123571 w 12192000"/>
                <a:gd name="connsiteY34" fmla="*/ 999822 h 1203824"/>
                <a:gd name="connsiteX35" fmla="*/ 7988699 w 12192000"/>
                <a:gd name="connsiteY35" fmla="*/ 1042479 h 1203824"/>
                <a:gd name="connsiteX36" fmla="*/ 7917214 w 12192000"/>
                <a:gd name="connsiteY36" fmla="*/ 1054565 h 1203824"/>
                <a:gd name="connsiteX37" fmla="*/ 7710915 w 12192000"/>
                <a:gd name="connsiteY37" fmla="*/ 1084190 h 1203824"/>
                <a:gd name="connsiteX38" fmla="*/ 7622959 w 12192000"/>
                <a:gd name="connsiteY38" fmla="*/ 1093150 h 1203824"/>
                <a:gd name="connsiteX39" fmla="*/ 7410782 w 12192000"/>
                <a:gd name="connsiteY39" fmla="*/ 1109640 h 1203824"/>
                <a:gd name="connsiteX40" fmla="*/ 7277754 w 12192000"/>
                <a:gd name="connsiteY40" fmla="*/ 1121822 h 1203824"/>
                <a:gd name="connsiteX41" fmla="*/ 7124540 w 12192000"/>
                <a:gd name="connsiteY41" fmla="*/ 1132918 h 1203824"/>
                <a:gd name="connsiteX42" fmla="*/ 6949752 w 12192000"/>
                <a:gd name="connsiteY42" fmla="*/ 1151058 h 1203824"/>
                <a:gd name="connsiteX43" fmla="*/ 6630249 w 12192000"/>
                <a:gd name="connsiteY43" fmla="*/ 1176063 h 1203824"/>
                <a:gd name="connsiteX44" fmla="*/ 6320634 w 12192000"/>
                <a:gd name="connsiteY44" fmla="*/ 1198901 h 1203824"/>
                <a:gd name="connsiteX45" fmla="*/ 6192343 w 12192000"/>
                <a:gd name="connsiteY45" fmla="*/ 1198323 h 1203824"/>
                <a:gd name="connsiteX46" fmla="*/ 5966562 w 12192000"/>
                <a:gd name="connsiteY46" fmla="*/ 1203723 h 1203824"/>
                <a:gd name="connsiteX47" fmla="*/ 5867227 w 12192000"/>
                <a:gd name="connsiteY47" fmla="*/ 1201847 h 1203824"/>
                <a:gd name="connsiteX48" fmla="*/ 5630172 w 12192000"/>
                <a:gd name="connsiteY48" fmla="*/ 1202248 h 1203824"/>
                <a:gd name="connsiteX49" fmla="*/ 5348949 w 12192000"/>
                <a:gd name="connsiteY49" fmla="*/ 1191768 h 1203824"/>
                <a:gd name="connsiteX50" fmla="*/ 5241228 w 12192000"/>
                <a:gd name="connsiteY50" fmla="*/ 1192408 h 1203824"/>
                <a:gd name="connsiteX51" fmla="*/ 4971133 w 12192000"/>
                <a:gd name="connsiteY51" fmla="*/ 1193559 h 1203824"/>
                <a:gd name="connsiteX52" fmla="*/ 4869416 w 12192000"/>
                <a:gd name="connsiteY52" fmla="*/ 1200519 h 1203824"/>
                <a:gd name="connsiteX53" fmla="*/ 4753274 w 12192000"/>
                <a:gd name="connsiteY53" fmla="*/ 1200850 h 1203824"/>
                <a:gd name="connsiteX54" fmla="*/ 4611883 w 12192000"/>
                <a:gd name="connsiteY54" fmla="*/ 1192701 h 1203824"/>
                <a:gd name="connsiteX55" fmla="*/ 4376825 w 12192000"/>
                <a:gd name="connsiteY55" fmla="*/ 1184131 h 1203824"/>
                <a:gd name="connsiteX56" fmla="*/ 4285471 w 12192000"/>
                <a:gd name="connsiteY56" fmla="*/ 1187158 h 1203824"/>
                <a:gd name="connsiteX57" fmla="*/ 3866543 w 12192000"/>
                <a:gd name="connsiteY57" fmla="*/ 1181596 h 1203824"/>
                <a:gd name="connsiteX58" fmla="*/ 3651342 w 12192000"/>
                <a:gd name="connsiteY58" fmla="*/ 1174348 h 1203824"/>
                <a:gd name="connsiteX59" fmla="*/ 3518453 w 12192000"/>
                <a:gd name="connsiteY59" fmla="*/ 1177258 h 1203824"/>
                <a:gd name="connsiteX60" fmla="*/ 3400818 w 12192000"/>
                <a:gd name="connsiteY60" fmla="*/ 1169685 h 1203824"/>
                <a:gd name="connsiteX61" fmla="*/ 3037154 w 12192000"/>
                <a:gd name="connsiteY61" fmla="*/ 1153217 h 1203824"/>
                <a:gd name="connsiteX62" fmla="*/ 2866260 w 12192000"/>
                <a:gd name="connsiteY62" fmla="*/ 1132283 h 1203824"/>
                <a:gd name="connsiteX63" fmla="*/ 2582173 w 12192000"/>
                <a:gd name="connsiteY63" fmla="*/ 1088979 h 1203824"/>
                <a:gd name="connsiteX64" fmla="*/ 2395406 w 12192000"/>
                <a:gd name="connsiteY64" fmla="*/ 1035945 h 1203824"/>
                <a:gd name="connsiteX65" fmla="*/ 2294751 w 12192000"/>
                <a:gd name="connsiteY65" fmla="*/ 1014618 h 1203824"/>
                <a:gd name="connsiteX66" fmla="*/ 2122944 w 12192000"/>
                <a:gd name="connsiteY66" fmla="*/ 984751 h 1203824"/>
                <a:gd name="connsiteX67" fmla="*/ 1905504 w 12192000"/>
                <a:gd name="connsiteY67" fmla="*/ 941380 h 1203824"/>
                <a:gd name="connsiteX68" fmla="*/ 1671045 w 12192000"/>
                <a:gd name="connsiteY68" fmla="*/ 924228 h 1203824"/>
                <a:gd name="connsiteX69" fmla="*/ 1543856 w 12192000"/>
                <a:gd name="connsiteY69" fmla="*/ 898190 h 1203824"/>
                <a:gd name="connsiteX70" fmla="*/ 1419784 w 12192000"/>
                <a:gd name="connsiteY70" fmla="*/ 868500 h 1203824"/>
                <a:gd name="connsiteX71" fmla="*/ 1355116 w 12192000"/>
                <a:gd name="connsiteY71" fmla="*/ 849214 h 1203824"/>
                <a:gd name="connsiteX72" fmla="*/ 1223713 w 12192000"/>
                <a:gd name="connsiteY72" fmla="*/ 821702 h 1203824"/>
                <a:gd name="connsiteX73" fmla="*/ 1094193 w 12192000"/>
                <a:gd name="connsiteY73" fmla="*/ 804872 h 1203824"/>
                <a:gd name="connsiteX74" fmla="*/ 1001115 w 12192000"/>
                <a:gd name="connsiteY74" fmla="*/ 783030 h 1203824"/>
                <a:gd name="connsiteX75" fmla="*/ 879548 w 12192000"/>
                <a:gd name="connsiteY75" fmla="*/ 747884 h 1203824"/>
                <a:gd name="connsiteX76" fmla="*/ 711163 w 12192000"/>
                <a:gd name="connsiteY76" fmla="*/ 719039 h 1203824"/>
                <a:gd name="connsiteX77" fmla="*/ 557941 w 12192000"/>
                <a:gd name="connsiteY77" fmla="*/ 707101 h 1203824"/>
                <a:gd name="connsiteX78" fmla="*/ 480347 w 12192000"/>
                <a:gd name="connsiteY78" fmla="*/ 668702 h 1203824"/>
                <a:gd name="connsiteX79" fmla="*/ 296224 w 12192000"/>
                <a:gd name="connsiteY79" fmla="*/ 603583 h 1203824"/>
                <a:gd name="connsiteX80" fmla="*/ 72689 w 12192000"/>
                <a:gd name="connsiteY80" fmla="*/ 560892 h 1203824"/>
                <a:gd name="connsiteX81" fmla="*/ 0 w 12192000"/>
                <a:gd name="connsiteY81" fmla="*/ 543486 h 1203824"/>
                <a:gd name="connsiteX82" fmla="*/ 0 w 12192000"/>
                <a:gd name="connsiteY82" fmla="*/ 384357 h 1203824"/>
                <a:gd name="connsiteX83" fmla="*/ 51784 w 12192000"/>
                <a:gd name="connsiteY83" fmla="*/ 393937 h 1203824"/>
                <a:gd name="connsiteX84" fmla="*/ 205561 w 12192000"/>
                <a:gd name="connsiteY84" fmla="*/ 414859 h 1203824"/>
                <a:gd name="connsiteX85" fmla="*/ 354391 w 12192000"/>
                <a:gd name="connsiteY85" fmla="*/ 426667 h 1203824"/>
                <a:gd name="connsiteX86" fmla="*/ 448281 w 12192000"/>
                <a:gd name="connsiteY86" fmla="*/ 436308 h 1203824"/>
                <a:gd name="connsiteX87" fmla="*/ 611518 w 12192000"/>
                <a:gd name="connsiteY87" fmla="*/ 434166 h 1203824"/>
                <a:gd name="connsiteX88" fmla="*/ 746076 w 12192000"/>
                <a:gd name="connsiteY88" fmla="*/ 422520 h 1203824"/>
                <a:gd name="connsiteX89" fmla="*/ 902724 w 12192000"/>
                <a:gd name="connsiteY89" fmla="*/ 409989 h 1203824"/>
                <a:gd name="connsiteX90" fmla="*/ 1113854 w 12192000"/>
                <a:gd name="connsiteY90" fmla="*/ 414230 h 1203824"/>
                <a:gd name="connsiteX91" fmla="*/ 1333449 w 12192000"/>
                <a:gd name="connsiteY91" fmla="*/ 459938 h 1203824"/>
                <a:gd name="connsiteX92" fmla="*/ 1408608 w 12192000"/>
                <a:gd name="connsiteY92" fmla="*/ 458278 h 1203824"/>
                <a:gd name="connsiteX93" fmla="*/ 1630191 w 12192000"/>
                <a:gd name="connsiteY93" fmla="*/ 403061 h 1203824"/>
                <a:gd name="connsiteX94" fmla="*/ 1956289 w 12192000"/>
                <a:gd name="connsiteY94" fmla="*/ 332366 h 1203824"/>
                <a:gd name="connsiteX95" fmla="*/ 2042814 w 12192000"/>
                <a:gd name="connsiteY95" fmla="*/ 344002 h 1203824"/>
                <a:gd name="connsiteX96" fmla="*/ 2183420 w 12192000"/>
                <a:gd name="connsiteY96" fmla="*/ 369635 h 1203824"/>
                <a:gd name="connsiteX97" fmla="*/ 2269566 w 12192000"/>
                <a:gd name="connsiteY97" fmla="*/ 439859 h 1203824"/>
                <a:gd name="connsiteX98" fmla="*/ 2331129 w 12192000"/>
                <a:gd name="connsiteY98" fmla="*/ 524163 h 1203824"/>
                <a:gd name="connsiteX99" fmla="*/ 2385112 w 12192000"/>
                <a:gd name="connsiteY99" fmla="*/ 555357 h 1203824"/>
                <a:gd name="connsiteX100" fmla="*/ 2444033 w 12192000"/>
                <a:gd name="connsiteY100" fmla="*/ 572629 h 1203824"/>
                <a:gd name="connsiteX101" fmla="*/ 2525979 w 12192000"/>
                <a:gd name="connsiteY101" fmla="*/ 603233 h 1203824"/>
                <a:gd name="connsiteX102" fmla="*/ 2603911 w 12192000"/>
                <a:gd name="connsiteY102" fmla="*/ 684825 h 1203824"/>
                <a:gd name="connsiteX103" fmla="*/ 2678828 w 12192000"/>
                <a:gd name="connsiteY103" fmla="*/ 706990 h 1203824"/>
                <a:gd name="connsiteX104" fmla="*/ 2738094 w 12192000"/>
                <a:gd name="connsiteY104" fmla="*/ 711376 h 1203824"/>
                <a:gd name="connsiteX105" fmla="*/ 2983806 w 12192000"/>
                <a:gd name="connsiteY105" fmla="*/ 728243 h 1203824"/>
                <a:gd name="connsiteX106" fmla="*/ 3013997 w 12192000"/>
                <a:gd name="connsiteY106" fmla="*/ 725446 h 1203824"/>
                <a:gd name="connsiteX107" fmla="*/ 3364419 w 12192000"/>
                <a:gd name="connsiteY107" fmla="*/ 720577 h 1203824"/>
                <a:gd name="connsiteX108" fmla="*/ 3460521 w 12192000"/>
                <a:gd name="connsiteY108" fmla="*/ 717628 h 1203824"/>
                <a:gd name="connsiteX109" fmla="*/ 3710982 w 12192000"/>
                <a:gd name="connsiteY109" fmla="*/ 714182 h 1203824"/>
                <a:gd name="connsiteX110" fmla="*/ 3850961 w 12192000"/>
                <a:gd name="connsiteY110" fmla="*/ 778802 h 1203824"/>
                <a:gd name="connsiteX111" fmla="*/ 3946286 w 12192000"/>
                <a:gd name="connsiteY111" fmla="*/ 816372 h 1203824"/>
                <a:gd name="connsiteX112" fmla="*/ 4065132 w 12192000"/>
                <a:gd name="connsiteY112" fmla="*/ 832459 h 1203824"/>
                <a:gd name="connsiteX113" fmla="*/ 4132173 w 12192000"/>
                <a:gd name="connsiteY113" fmla="*/ 835167 h 1203824"/>
                <a:gd name="connsiteX114" fmla="*/ 4305858 w 12192000"/>
                <a:gd name="connsiteY114" fmla="*/ 804156 h 1203824"/>
                <a:gd name="connsiteX115" fmla="*/ 4382131 w 12192000"/>
                <a:gd name="connsiteY115" fmla="*/ 769481 h 1203824"/>
                <a:gd name="connsiteX116" fmla="*/ 4453289 w 12192000"/>
                <a:gd name="connsiteY116" fmla="*/ 752531 h 1203824"/>
                <a:gd name="connsiteX117" fmla="*/ 4657971 w 12192000"/>
                <a:gd name="connsiteY117" fmla="*/ 795835 h 1203824"/>
                <a:gd name="connsiteX118" fmla="*/ 4682399 w 12192000"/>
                <a:gd name="connsiteY118" fmla="*/ 813876 h 1203824"/>
                <a:gd name="connsiteX119" fmla="*/ 4771814 w 12192000"/>
                <a:gd name="connsiteY119" fmla="*/ 907046 h 1203824"/>
                <a:gd name="connsiteX120" fmla="*/ 4827520 w 12192000"/>
                <a:gd name="connsiteY120" fmla="*/ 929876 h 1203824"/>
                <a:gd name="connsiteX121" fmla="*/ 4849942 w 12192000"/>
                <a:gd name="connsiteY121" fmla="*/ 933851 h 1203824"/>
                <a:gd name="connsiteX122" fmla="*/ 5009626 w 12192000"/>
                <a:gd name="connsiteY122" fmla="*/ 957896 h 1203824"/>
                <a:gd name="connsiteX123" fmla="*/ 5158711 w 12192000"/>
                <a:gd name="connsiteY123" fmla="*/ 963814 h 1203824"/>
                <a:gd name="connsiteX124" fmla="*/ 5376427 w 12192000"/>
                <a:gd name="connsiteY124" fmla="*/ 963151 h 1203824"/>
                <a:gd name="connsiteX125" fmla="*/ 5475787 w 12192000"/>
                <a:gd name="connsiteY125" fmla="*/ 980508 h 1203824"/>
                <a:gd name="connsiteX126" fmla="*/ 5653401 w 12192000"/>
                <a:gd name="connsiteY126" fmla="*/ 987268 h 1203824"/>
                <a:gd name="connsiteX127" fmla="*/ 5726340 w 12192000"/>
                <a:gd name="connsiteY127" fmla="*/ 985357 h 1203824"/>
                <a:gd name="connsiteX128" fmla="*/ 5790563 w 12192000"/>
                <a:gd name="connsiteY128" fmla="*/ 991300 h 1203824"/>
                <a:gd name="connsiteX129" fmla="*/ 5860260 w 12192000"/>
                <a:gd name="connsiteY129" fmla="*/ 1004958 h 1203824"/>
                <a:gd name="connsiteX130" fmla="*/ 6042101 w 12192000"/>
                <a:gd name="connsiteY130" fmla="*/ 1036226 h 1203824"/>
                <a:gd name="connsiteX131" fmla="*/ 6301998 w 12192000"/>
                <a:gd name="connsiteY131" fmla="*/ 989138 h 1203824"/>
                <a:gd name="connsiteX132" fmla="*/ 6452025 w 12192000"/>
                <a:gd name="connsiteY132" fmla="*/ 968489 h 1203824"/>
                <a:gd name="connsiteX133" fmla="*/ 6589205 w 12192000"/>
                <a:gd name="connsiteY133" fmla="*/ 939474 h 1203824"/>
                <a:gd name="connsiteX134" fmla="*/ 6631069 w 12192000"/>
                <a:gd name="connsiteY134" fmla="*/ 911222 h 1203824"/>
                <a:gd name="connsiteX135" fmla="*/ 6828274 w 12192000"/>
                <a:gd name="connsiteY135" fmla="*/ 942941 h 1203824"/>
                <a:gd name="connsiteX136" fmla="*/ 6900803 w 12192000"/>
                <a:gd name="connsiteY136" fmla="*/ 984140 h 1203824"/>
                <a:gd name="connsiteX137" fmla="*/ 7034668 w 12192000"/>
                <a:gd name="connsiteY137" fmla="*/ 1018665 h 1203824"/>
                <a:gd name="connsiteX138" fmla="*/ 7281067 w 12192000"/>
                <a:gd name="connsiteY138" fmla="*/ 966327 h 1203824"/>
                <a:gd name="connsiteX139" fmla="*/ 7412780 w 12192000"/>
                <a:gd name="connsiteY139" fmla="*/ 909206 h 1203824"/>
                <a:gd name="connsiteX140" fmla="*/ 7500327 w 12192000"/>
                <a:gd name="connsiteY140" fmla="*/ 894826 h 1203824"/>
                <a:gd name="connsiteX141" fmla="*/ 7662324 w 12192000"/>
                <a:gd name="connsiteY141" fmla="*/ 927415 h 1203824"/>
                <a:gd name="connsiteX142" fmla="*/ 7725334 w 12192000"/>
                <a:gd name="connsiteY142" fmla="*/ 924844 h 1203824"/>
                <a:gd name="connsiteX143" fmla="*/ 7833279 w 12192000"/>
                <a:gd name="connsiteY143" fmla="*/ 913031 h 1203824"/>
                <a:gd name="connsiteX144" fmla="*/ 7928605 w 12192000"/>
                <a:gd name="connsiteY144" fmla="*/ 881683 h 1203824"/>
                <a:gd name="connsiteX145" fmla="*/ 8146597 w 12192000"/>
                <a:gd name="connsiteY145" fmla="*/ 762968 h 1203824"/>
                <a:gd name="connsiteX146" fmla="*/ 8183577 w 12192000"/>
                <a:gd name="connsiteY146" fmla="*/ 749005 h 1203824"/>
                <a:gd name="connsiteX147" fmla="*/ 8250224 w 12192000"/>
                <a:gd name="connsiteY147" fmla="*/ 733642 h 1203824"/>
                <a:gd name="connsiteX148" fmla="*/ 8505929 w 12192000"/>
                <a:gd name="connsiteY148" fmla="*/ 626542 h 1203824"/>
                <a:gd name="connsiteX149" fmla="*/ 8564194 w 12192000"/>
                <a:gd name="connsiteY149" fmla="*/ 618796 h 1203824"/>
                <a:gd name="connsiteX150" fmla="*/ 8660705 w 12192000"/>
                <a:gd name="connsiteY150" fmla="*/ 611069 h 1203824"/>
                <a:gd name="connsiteX151" fmla="*/ 8762255 w 12192000"/>
                <a:gd name="connsiteY151" fmla="*/ 585060 h 1203824"/>
                <a:gd name="connsiteX152" fmla="*/ 8836439 w 12192000"/>
                <a:gd name="connsiteY152" fmla="*/ 566358 h 1203824"/>
                <a:gd name="connsiteX153" fmla="*/ 9050728 w 12192000"/>
                <a:gd name="connsiteY153" fmla="*/ 559575 h 1203824"/>
                <a:gd name="connsiteX154" fmla="*/ 9229627 w 12192000"/>
                <a:gd name="connsiteY154" fmla="*/ 557464 h 1203824"/>
                <a:gd name="connsiteX155" fmla="*/ 9253451 w 12192000"/>
                <a:gd name="connsiteY155" fmla="*/ 550855 h 1203824"/>
                <a:gd name="connsiteX156" fmla="*/ 9484214 w 12192000"/>
                <a:gd name="connsiteY156" fmla="*/ 498671 h 1203824"/>
                <a:gd name="connsiteX157" fmla="*/ 9582633 w 12192000"/>
                <a:gd name="connsiteY157" fmla="*/ 458384 h 1203824"/>
                <a:gd name="connsiteX158" fmla="*/ 9719670 w 12192000"/>
                <a:gd name="connsiteY158" fmla="*/ 415607 h 1203824"/>
                <a:gd name="connsiteX159" fmla="*/ 9871784 w 12192000"/>
                <a:gd name="connsiteY159" fmla="*/ 366147 h 1203824"/>
                <a:gd name="connsiteX160" fmla="*/ 9984494 w 12192000"/>
                <a:gd name="connsiteY160" fmla="*/ 336660 h 1203824"/>
                <a:gd name="connsiteX161" fmla="*/ 10154708 w 12192000"/>
                <a:gd name="connsiteY161" fmla="*/ 322193 h 1203824"/>
                <a:gd name="connsiteX162" fmla="*/ 10190446 w 12192000"/>
                <a:gd name="connsiteY162" fmla="*/ 325025 h 1203824"/>
                <a:gd name="connsiteX163" fmla="*/ 10530736 w 12192000"/>
                <a:gd name="connsiteY163" fmla="*/ 335953 h 1203824"/>
                <a:gd name="connsiteX164" fmla="*/ 10752157 w 12192000"/>
                <a:gd name="connsiteY164" fmla="*/ 305117 h 1203824"/>
                <a:gd name="connsiteX165" fmla="*/ 10824452 w 12192000"/>
                <a:gd name="connsiteY165" fmla="*/ 285927 h 1203824"/>
                <a:gd name="connsiteX166" fmla="*/ 10953152 w 12192000"/>
                <a:gd name="connsiteY166" fmla="*/ 228102 h 1203824"/>
                <a:gd name="connsiteX167" fmla="*/ 11011614 w 12192000"/>
                <a:gd name="connsiteY167" fmla="*/ 214096 h 1203824"/>
                <a:gd name="connsiteX168" fmla="*/ 11116031 w 12192000"/>
                <a:gd name="connsiteY168" fmla="*/ 195421 h 1203824"/>
                <a:gd name="connsiteX169" fmla="*/ 11344303 w 12192000"/>
                <a:gd name="connsiteY169" fmla="*/ 166629 h 1203824"/>
                <a:gd name="connsiteX170" fmla="*/ 11639050 w 12192000"/>
                <a:gd name="connsiteY170" fmla="*/ 108526 h 1203824"/>
                <a:gd name="connsiteX171" fmla="*/ 11757532 w 12192000"/>
                <a:gd name="connsiteY171" fmla="*/ 96530 h 1203824"/>
                <a:gd name="connsiteX172" fmla="*/ 11885799 w 12192000"/>
                <a:gd name="connsiteY172" fmla="*/ 86728 h 1203824"/>
                <a:gd name="connsiteX173" fmla="*/ 11922874 w 12192000"/>
                <a:gd name="connsiteY173" fmla="*/ 81060 h 1203824"/>
                <a:gd name="connsiteX174" fmla="*/ 12115331 w 12192000"/>
                <a:gd name="connsiteY174" fmla="*/ 33587 h 1203824"/>
                <a:gd name="connsiteX175" fmla="*/ 12158080 w 12192000"/>
                <a:gd name="connsiteY175" fmla="*/ 14081 h 120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192000" h="1203824">
                  <a:moveTo>
                    <a:pt x="12192000" y="0"/>
                  </a:moveTo>
                  <a:lnTo>
                    <a:pt x="12192000" y="463429"/>
                  </a:lnTo>
                  <a:lnTo>
                    <a:pt x="12190876" y="463512"/>
                  </a:lnTo>
                  <a:cubicBezTo>
                    <a:pt x="12153133" y="467010"/>
                    <a:pt x="12115042" y="473200"/>
                    <a:pt x="12077245" y="476327"/>
                  </a:cubicBezTo>
                  <a:cubicBezTo>
                    <a:pt x="12046307" y="479040"/>
                    <a:pt x="12015359" y="479114"/>
                    <a:pt x="11984517" y="479927"/>
                  </a:cubicBezTo>
                  <a:cubicBezTo>
                    <a:pt x="11973265" y="480210"/>
                    <a:pt x="11961485" y="476792"/>
                    <a:pt x="11951600" y="478957"/>
                  </a:cubicBezTo>
                  <a:cubicBezTo>
                    <a:pt x="11853497" y="501074"/>
                    <a:pt x="11777036" y="475730"/>
                    <a:pt x="11690904" y="471970"/>
                  </a:cubicBezTo>
                  <a:cubicBezTo>
                    <a:pt x="11600358" y="467893"/>
                    <a:pt x="11511400" y="454530"/>
                    <a:pt x="11413965" y="476172"/>
                  </a:cubicBezTo>
                  <a:cubicBezTo>
                    <a:pt x="11355010" y="489304"/>
                    <a:pt x="11299073" y="508237"/>
                    <a:pt x="11240739" y="523169"/>
                  </a:cubicBezTo>
                  <a:cubicBezTo>
                    <a:pt x="11219994" y="528395"/>
                    <a:pt x="11196384" y="531385"/>
                    <a:pt x="11175005" y="532169"/>
                  </a:cubicBezTo>
                  <a:cubicBezTo>
                    <a:pt x="11071819" y="536506"/>
                    <a:pt x="10971303" y="549336"/>
                    <a:pt x="10873726" y="580253"/>
                  </a:cubicBezTo>
                  <a:cubicBezTo>
                    <a:pt x="10856992" y="585473"/>
                    <a:pt x="10839156" y="590660"/>
                    <a:pt x="10821306" y="593207"/>
                  </a:cubicBezTo>
                  <a:cubicBezTo>
                    <a:pt x="10723500" y="607162"/>
                    <a:pt x="10626924" y="616976"/>
                    <a:pt x="10530811" y="612184"/>
                  </a:cubicBezTo>
                  <a:cubicBezTo>
                    <a:pt x="10498527" y="610559"/>
                    <a:pt x="10460885" y="619895"/>
                    <a:pt x="10426049" y="623354"/>
                  </a:cubicBezTo>
                  <a:cubicBezTo>
                    <a:pt x="10393740" y="626644"/>
                    <a:pt x="10360820" y="630774"/>
                    <a:pt x="10329156" y="630948"/>
                  </a:cubicBezTo>
                  <a:cubicBezTo>
                    <a:pt x="10282924" y="631125"/>
                    <a:pt x="10240698" y="636395"/>
                    <a:pt x="10194727" y="648617"/>
                  </a:cubicBezTo>
                  <a:cubicBezTo>
                    <a:pt x="10150847" y="660165"/>
                    <a:pt x="10102287" y="664450"/>
                    <a:pt x="10055906" y="671256"/>
                  </a:cubicBezTo>
                  <a:cubicBezTo>
                    <a:pt x="10004174" y="678826"/>
                    <a:pt x="9952442" y="686395"/>
                    <a:pt x="9900551" y="692855"/>
                  </a:cubicBezTo>
                  <a:cubicBezTo>
                    <a:pt x="9879793" y="695439"/>
                    <a:pt x="9855180" y="691398"/>
                    <a:pt x="9838464" y="696804"/>
                  </a:cubicBezTo>
                  <a:cubicBezTo>
                    <a:pt x="9784563" y="714690"/>
                    <a:pt x="9727517" y="710557"/>
                    <a:pt x="9672957" y="723816"/>
                  </a:cubicBezTo>
                  <a:cubicBezTo>
                    <a:pt x="9646220" y="730464"/>
                    <a:pt x="9614440" y="727257"/>
                    <a:pt x="9585066" y="730692"/>
                  </a:cubicBezTo>
                  <a:cubicBezTo>
                    <a:pt x="9537047" y="736221"/>
                    <a:pt x="9489294" y="743601"/>
                    <a:pt x="9441407" y="750055"/>
                  </a:cubicBezTo>
                  <a:cubicBezTo>
                    <a:pt x="9425674" y="752111"/>
                    <a:pt x="9410218" y="753561"/>
                    <a:pt x="9394459" y="755431"/>
                  </a:cubicBezTo>
                  <a:cubicBezTo>
                    <a:pt x="9380484" y="757048"/>
                    <a:pt x="9365611" y="757472"/>
                    <a:pt x="9352590" y="760650"/>
                  </a:cubicBezTo>
                  <a:cubicBezTo>
                    <a:pt x="9305415" y="772102"/>
                    <a:pt x="9259379" y="786411"/>
                    <a:pt x="9211614" y="796248"/>
                  </a:cubicBezTo>
                  <a:cubicBezTo>
                    <a:pt x="9170220" y="804796"/>
                    <a:pt x="9126523" y="807444"/>
                    <a:pt x="9084667" y="815303"/>
                  </a:cubicBezTo>
                  <a:cubicBezTo>
                    <a:pt x="9010868" y="829042"/>
                    <a:pt x="8937412" y="845188"/>
                    <a:pt x="8863666" y="859298"/>
                  </a:cubicBezTo>
                  <a:cubicBezTo>
                    <a:pt x="8847706" y="862330"/>
                    <a:pt x="8830271" y="860096"/>
                    <a:pt x="8813796" y="862070"/>
                  </a:cubicBezTo>
                  <a:cubicBezTo>
                    <a:pt x="8762262" y="868479"/>
                    <a:pt x="8710833" y="875626"/>
                    <a:pt x="8659351" y="882406"/>
                  </a:cubicBezTo>
                  <a:cubicBezTo>
                    <a:pt x="8630055" y="886396"/>
                    <a:pt x="8600505" y="891179"/>
                    <a:pt x="8571352" y="893639"/>
                  </a:cubicBezTo>
                  <a:cubicBezTo>
                    <a:pt x="8532843" y="896868"/>
                    <a:pt x="8497743" y="898476"/>
                    <a:pt x="8464106" y="918004"/>
                  </a:cubicBezTo>
                  <a:cubicBezTo>
                    <a:pt x="8412327" y="948238"/>
                    <a:pt x="8341122" y="949523"/>
                    <a:pt x="8278324" y="963769"/>
                  </a:cubicBezTo>
                  <a:cubicBezTo>
                    <a:pt x="8262086" y="967408"/>
                    <a:pt x="8245335" y="969987"/>
                    <a:pt x="8229128" y="973810"/>
                  </a:cubicBezTo>
                  <a:cubicBezTo>
                    <a:pt x="8199180" y="980915"/>
                    <a:pt x="8169646" y="988338"/>
                    <a:pt x="8139751" y="995815"/>
                  </a:cubicBezTo>
                  <a:cubicBezTo>
                    <a:pt x="8134478" y="997132"/>
                    <a:pt x="8128438" y="998185"/>
                    <a:pt x="8123571" y="999822"/>
                  </a:cubicBezTo>
                  <a:cubicBezTo>
                    <a:pt x="8078628" y="1014164"/>
                    <a:pt x="8034565" y="1029514"/>
                    <a:pt x="7988699" y="1042479"/>
                  </a:cubicBezTo>
                  <a:cubicBezTo>
                    <a:pt x="7966302" y="1048884"/>
                    <a:pt x="7941011" y="1052871"/>
                    <a:pt x="7917214" y="1054565"/>
                  </a:cubicBezTo>
                  <a:cubicBezTo>
                    <a:pt x="7847636" y="1059584"/>
                    <a:pt x="7779165" y="1067276"/>
                    <a:pt x="7710915" y="1084190"/>
                  </a:cubicBezTo>
                  <a:cubicBezTo>
                    <a:pt x="7683826" y="1090885"/>
                    <a:pt x="7652466" y="1090640"/>
                    <a:pt x="7622959" y="1093150"/>
                  </a:cubicBezTo>
                  <a:cubicBezTo>
                    <a:pt x="7552361" y="1098691"/>
                    <a:pt x="7481710" y="1103861"/>
                    <a:pt x="7410782" y="1109640"/>
                  </a:cubicBezTo>
                  <a:cubicBezTo>
                    <a:pt x="7366505" y="1113312"/>
                    <a:pt x="7322030" y="1118147"/>
                    <a:pt x="7277754" y="1121822"/>
                  </a:cubicBezTo>
                  <a:cubicBezTo>
                    <a:pt x="7226619" y="1125906"/>
                    <a:pt x="7175601" y="1128277"/>
                    <a:pt x="7124540" y="1132918"/>
                  </a:cubicBezTo>
                  <a:cubicBezTo>
                    <a:pt x="7066293" y="1138207"/>
                    <a:pt x="7008028" y="1145955"/>
                    <a:pt x="6949752" y="1151058"/>
                  </a:cubicBezTo>
                  <a:cubicBezTo>
                    <a:pt x="6843217" y="1160027"/>
                    <a:pt x="6736882" y="1167834"/>
                    <a:pt x="6630249" y="1176063"/>
                  </a:cubicBezTo>
                  <a:cubicBezTo>
                    <a:pt x="6526849" y="1184018"/>
                    <a:pt x="6423556" y="1192713"/>
                    <a:pt x="6320634" y="1198901"/>
                  </a:cubicBezTo>
                  <a:cubicBezTo>
                    <a:pt x="6277297" y="1201496"/>
                    <a:pt x="6235232" y="1197679"/>
                    <a:pt x="6192343" y="1198323"/>
                  </a:cubicBezTo>
                  <a:cubicBezTo>
                    <a:pt x="6117131" y="1199612"/>
                    <a:pt x="6041418" y="1202485"/>
                    <a:pt x="5966562" y="1203723"/>
                  </a:cubicBezTo>
                  <a:cubicBezTo>
                    <a:pt x="5933144" y="1204338"/>
                    <a:pt x="5900754" y="1201974"/>
                    <a:pt x="5867227" y="1201847"/>
                  </a:cubicBezTo>
                  <a:cubicBezTo>
                    <a:pt x="5788180" y="1201796"/>
                    <a:pt x="5708354" y="1203933"/>
                    <a:pt x="5630172" y="1202248"/>
                  </a:cubicBezTo>
                  <a:cubicBezTo>
                    <a:pt x="5535908" y="1200213"/>
                    <a:pt x="5442984" y="1194779"/>
                    <a:pt x="5348949" y="1191768"/>
                  </a:cubicBezTo>
                  <a:cubicBezTo>
                    <a:pt x="5313810" y="1190551"/>
                    <a:pt x="5277251" y="1192179"/>
                    <a:pt x="5241228" y="1192408"/>
                  </a:cubicBezTo>
                  <a:cubicBezTo>
                    <a:pt x="5151316" y="1192775"/>
                    <a:pt x="5061657" y="1192349"/>
                    <a:pt x="4971133" y="1193559"/>
                  </a:cubicBezTo>
                  <a:cubicBezTo>
                    <a:pt x="4937685" y="1193988"/>
                    <a:pt x="4903114" y="1199299"/>
                    <a:pt x="4869416" y="1200519"/>
                  </a:cubicBezTo>
                  <a:cubicBezTo>
                    <a:pt x="4830283" y="1201947"/>
                    <a:pt x="4791348" y="1202215"/>
                    <a:pt x="4753274" y="1200850"/>
                  </a:cubicBezTo>
                  <a:cubicBezTo>
                    <a:pt x="4705682" y="1199144"/>
                    <a:pt x="4659172" y="1194829"/>
                    <a:pt x="4611883" y="1192701"/>
                  </a:cubicBezTo>
                  <a:cubicBezTo>
                    <a:pt x="4533819" y="1189298"/>
                    <a:pt x="4455420" y="1186135"/>
                    <a:pt x="4376825" y="1184131"/>
                  </a:cubicBezTo>
                  <a:cubicBezTo>
                    <a:pt x="4347226" y="1183446"/>
                    <a:pt x="4315374" y="1187423"/>
                    <a:pt x="4285471" y="1187158"/>
                  </a:cubicBezTo>
                  <a:cubicBezTo>
                    <a:pt x="4145774" y="1185753"/>
                    <a:pt x="4006046" y="1184162"/>
                    <a:pt x="3866543" y="1181596"/>
                  </a:cubicBezTo>
                  <a:cubicBezTo>
                    <a:pt x="3794230" y="1180207"/>
                    <a:pt x="3723633" y="1175551"/>
                    <a:pt x="3651342" y="1174348"/>
                  </a:cubicBezTo>
                  <a:cubicBezTo>
                    <a:pt x="3607885" y="1173562"/>
                    <a:pt x="3561907" y="1178044"/>
                    <a:pt x="3518453" y="1177258"/>
                  </a:cubicBezTo>
                  <a:cubicBezTo>
                    <a:pt x="3478287" y="1176568"/>
                    <a:pt x="3440399" y="1171400"/>
                    <a:pt x="3400818" y="1169685"/>
                  </a:cubicBezTo>
                  <a:cubicBezTo>
                    <a:pt x="3279824" y="1164099"/>
                    <a:pt x="3157310" y="1160621"/>
                    <a:pt x="3037154" y="1153217"/>
                  </a:cubicBezTo>
                  <a:cubicBezTo>
                    <a:pt x="2978373" y="1149708"/>
                    <a:pt x="2922429" y="1140508"/>
                    <a:pt x="2866260" y="1132283"/>
                  </a:cubicBezTo>
                  <a:cubicBezTo>
                    <a:pt x="2771049" y="1118489"/>
                    <a:pt x="2677107" y="1103380"/>
                    <a:pt x="2582173" y="1088979"/>
                  </a:cubicBezTo>
                  <a:cubicBezTo>
                    <a:pt x="2511090" y="1078352"/>
                    <a:pt x="2447356" y="1063086"/>
                    <a:pt x="2395406" y="1035945"/>
                  </a:cubicBezTo>
                  <a:cubicBezTo>
                    <a:pt x="2371411" y="1023508"/>
                    <a:pt x="2331675" y="1015582"/>
                    <a:pt x="2294751" y="1014618"/>
                  </a:cubicBezTo>
                  <a:cubicBezTo>
                    <a:pt x="2228580" y="1012920"/>
                    <a:pt x="2177384" y="998698"/>
                    <a:pt x="2122944" y="984751"/>
                  </a:cubicBezTo>
                  <a:cubicBezTo>
                    <a:pt x="2054121" y="967003"/>
                    <a:pt x="1981585" y="951294"/>
                    <a:pt x="1905504" y="941380"/>
                  </a:cubicBezTo>
                  <a:cubicBezTo>
                    <a:pt x="1830544" y="931682"/>
                    <a:pt x="1747929" y="932141"/>
                    <a:pt x="1671045" y="924228"/>
                  </a:cubicBezTo>
                  <a:cubicBezTo>
                    <a:pt x="1625936" y="919523"/>
                    <a:pt x="1585613" y="907528"/>
                    <a:pt x="1543856" y="898190"/>
                  </a:cubicBezTo>
                  <a:cubicBezTo>
                    <a:pt x="1502093" y="888855"/>
                    <a:pt x="1460606" y="878913"/>
                    <a:pt x="1419784" y="868500"/>
                  </a:cubicBezTo>
                  <a:cubicBezTo>
                    <a:pt x="1397486" y="862806"/>
                    <a:pt x="1378078" y="854435"/>
                    <a:pt x="1355116" y="849214"/>
                  </a:cubicBezTo>
                  <a:cubicBezTo>
                    <a:pt x="1311848" y="839527"/>
                    <a:pt x="1265353" y="832754"/>
                    <a:pt x="1223713" y="821702"/>
                  </a:cubicBezTo>
                  <a:cubicBezTo>
                    <a:pt x="1183577" y="811001"/>
                    <a:pt x="1138864" y="809072"/>
                    <a:pt x="1094193" y="804872"/>
                  </a:cubicBezTo>
                  <a:cubicBezTo>
                    <a:pt x="1060244" y="801784"/>
                    <a:pt x="1034230" y="787936"/>
                    <a:pt x="1001115" y="783030"/>
                  </a:cubicBezTo>
                  <a:cubicBezTo>
                    <a:pt x="953853" y="775990"/>
                    <a:pt x="916853" y="764276"/>
                    <a:pt x="879548" y="747884"/>
                  </a:cubicBezTo>
                  <a:cubicBezTo>
                    <a:pt x="837586" y="729513"/>
                    <a:pt x="770061" y="725929"/>
                    <a:pt x="711163" y="719039"/>
                  </a:cubicBezTo>
                  <a:cubicBezTo>
                    <a:pt x="661152" y="713146"/>
                    <a:pt x="604343" y="715774"/>
                    <a:pt x="557941" y="707101"/>
                  </a:cubicBezTo>
                  <a:cubicBezTo>
                    <a:pt x="525381" y="700984"/>
                    <a:pt x="499355" y="684493"/>
                    <a:pt x="480347" y="668702"/>
                  </a:cubicBezTo>
                  <a:cubicBezTo>
                    <a:pt x="437718" y="632865"/>
                    <a:pt x="370204" y="616630"/>
                    <a:pt x="296224" y="603583"/>
                  </a:cubicBezTo>
                  <a:cubicBezTo>
                    <a:pt x="220741" y="590184"/>
                    <a:pt x="148480" y="573869"/>
                    <a:pt x="72689" y="560892"/>
                  </a:cubicBezTo>
                  <a:lnTo>
                    <a:pt x="0" y="543486"/>
                  </a:lnTo>
                  <a:lnTo>
                    <a:pt x="0" y="384357"/>
                  </a:lnTo>
                  <a:lnTo>
                    <a:pt x="51784" y="393937"/>
                  </a:lnTo>
                  <a:cubicBezTo>
                    <a:pt x="104770" y="397707"/>
                    <a:pt x="153378" y="409086"/>
                    <a:pt x="205561" y="414859"/>
                  </a:cubicBezTo>
                  <a:cubicBezTo>
                    <a:pt x="254062" y="420400"/>
                    <a:pt x="305001" y="422574"/>
                    <a:pt x="354391" y="426667"/>
                  </a:cubicBezTo>
                  <a:cubicBezTo>
                    <a:pt x="386450" y="429269"/>
                    <a:pt x="420771" y="429847"/>
                    <a:pt x="448281" y="436308"/>
                  </a:cubicBezTo>
                  <a:cubicBezTo>
                    <a:pt x="499904" y="448391"/>
                    <a:pt x="551004" y="446576"/>
                    <a:pt x="611518" y="434166"/>
                  </a:cubicBezTo>
                  <a:cubicBezTo>
                    <a:pt x="654695" y="425361"/>
                    <a:pt x="702395" y="422710"/>
                    <a:pt x="746076" y="422520"/>
                  </a:cubicBezTo>
                  <a:cubicBezTo>
                    <a:pt x="798481" y="422218"/>
                    <a:pt x="848400" y="419817"/>
                    <a:pt x="902724" y="409989"/>
                  </a:cubicBezTo>
                  <a:cubicBezTo>
                    <a:pt x="977291" y="396518"/>
                    <a:pt x="1048428" y="397321"/>
                    <a:pt x="1113854" y="414230"/>
                  </a:cubicBezTo>
                  <a:cubicBezTo>
                    <a:pt x="1184155" y="432145"/>
                    <a:pt x="1258677" y="446437"/>
                    <a:pt x="1333449" y="459938"/>
                  </a:cubicBezTo>
                  <a:cubicBezTo>
                    <a:pt x="1354772" y="463883"/>
                    <a:pt x="1385284" y="463304"/>
                    <a:pt x="1408608" y="458278"/>
                  </a:cubicBezTo>
                  <a:cubicBezTo>
                    <a:pt x="1483492" y="441930"/>
                    <a:pt x="1561495" y="427025"/>
                    <a:pt x="1630191" y="403061"/>
                  </a:cubicBezTo>
                  <a:cubicBezTo>
                    <a:pt x="1735315" y="366348"/>
                    <a:pt x="1840887" y="337881"/>
                    <a:pt x="1956289" y="332366"/>
                  </a:cubicBezTo>
                  <a:cubicBezTo>
                    <a:pt x="1986669" y="330865"/>
                    <a:pt x="2019100" y="336056"/>
                    <a:pt x="2042814" y="344002"/>
                  </a:cubicBezTo>
                  <a:cubicBezTo>
                    <a:pt x="2085261" y="358150"/>
                    <a:pt x="2126350" y="370413"/>
                    <a:pt x="2183420" y="369635"/>
                  </a:cubicBezTo>
                  <a:cubicBezTo>
                    <a:pt x="2235035" y="368879"/>
                    <a:pt x="2279659" y="405942"/>
                    <a:pt x="2269566" y="439859"/>
                  </a:cubicBezTo>
                  <a:cubicBezTo>
                    <a:pt x="2258267" y="478101"/>
                    <a:pt x="2277762" y="504964"/>
                    <a:pt x="2331129" y="524163"/>
                  </a:cubicBezTo>
                  <a:cubicBezTo>
                    <a:pt x="2352980" y="531807"/>
                    <a:pt x="2364861" y="546162"/>
                    <a:pt x="2385112" y="555357"/>
                  </a:cubicBezTo>
                  <a:cubicBezTo>
                    <a:pt x="2401860" y="562976"/>
                    <a:pt x="2421927" y="570875"/>
                    <a:pt x="2444033" y="572629"/>
                  </a:cubicBezTo>
                  <a:cubicBezTo>
                    <a:pt x="2483469" y="575878"/>
                    <a:pt x="2509763" y="584022"/>
                    <a:pt x="2525979" y="603233"/>
                  </a:cubicBezTo>
                  <a:cubicBezTo>
                    <a:pt x="2549282" y="631254"/>
                    <a:pt x="2578520" y="657481"/>
                    <a:pt x="2603911" y="684825"/>
                  </a:cubicBezTo>
                  <a:cubicBezTo>
                    <a:pt x="2618910" y="700624"/>
                    <a:pt x="2643515" y="707120"/>
                    <a:pt x="2678828" y="706990"/>
                  </a:cubicBezTo>
                  <a:cubicBezTo>
                    <a:pt x="2699243" y="707100"/>
                    <a:pt x="2725615" y="705603"/>
                    <a:pt x="2738094" y="711376"/>
                  </a:cubicBezTo>
                  <a:cubicBezTo>
                    <a:pt x="2805960" y="742855"/>
                    <a:pt x="2895980" y="733032"/>
                    <a:pt x="2983806" y="728243"/>
                  </a:cubicBezTo>
                  <a:cubicBezTo>
                    <a:pt x="2993929" y="727744"/>
                    <a:pt x="3004007" y="726871"/>
                    <a:pt x="3013997" y="725446"/>
                  </a:cubicBezTo>
                  <a:cubicBezTo>
                    <a:pt x="3136002" y="707474"/>
                    <a:pt x="3250133" y="713470"/>
                    <a:pt x="3364419" y="720577"/>
                  </a:cubicBezTo>
                  <a:cubicBezTo>
                    <a:pt x="3394563" y="722507"/>
                    <a:pt x="3428050" y="719807"/>
                    <a:pt x="3460521" y="717628"/>
                  </a:cubicBezTo>
                  <a:cubicBezTo>
                    <a:pt x="3545330" y="712137"/>
                    <a:pt x="3633314" y="698262"/>
                    <a:pt x="3710982" y="714182"/>
                  </a:cubicBezTo>
                  <a:cubicBezTo>
                    <a:pt x="3772122" y="726607"/>
                    <a:pt x="3825029" y="745116"/>
                    <a:pt x="3850961" y="778802"/>
                  </a:cubicBezTo>
                  <a:cubicBezTo>
                    <a:pt x="3868395" y="801427"/>
                    <a:pt x="3898481" y="813185"/>
                    <a:pt x="3946286" y="816372"/>
                  </a:cubicBezTo>
                  <a:cubicBezTo>
                    <a:pt x="3987480" y="819179"/>
                    <a:pt x="4025130" y="827781"/>
                    <a:pt x="4065132" y="832459"/>
                  </a:cubicBezTo>
                  <a:cubicBezTo>
                    <a:pt x="4086246" y="834922"/>
                    <a:pt x="4110400" y="838274"/>
                    <a:pt x="4132173" y="835167"/>
                  </a:cubicBezTo>
                  <a:cubicBezTo>
                    <a:pt x="4190358" y="826865"/>
                    <a:pt x="4249453" y="817300"/>
                    <a:pt x="4305858" y="804156"/>
                  </a:cubicBezTo>
                  <a:cubicBezTo>
                    <a:pt x="4334041" y="797490"/>
                    <a:pt x="4360739" y="782919"/>
                    <a:pt x="4382131" y="769481"/>
                  </a:cubicBezTo>
                  <a:cubicBezTo>
                    <a:pt x="4404161" y="755388"/>
                    <a:pt x="4425552" y="747047"/>
                    <a:pt x="4453289" y="752531"/>
                  </a:cubicBezTo>
                  <a:cubicBezTo>
                    <a:pt x="4522267" y="766292"/>
                    <a:pt x="4590589" y="780524"/>
                    <a:pt x="4657971" y="795835"/>
                  </a:cubicBezTo>
                  <a:cubicBezTo>
                    <a:pt x="4669645" y="798513"/>
                    <a:pt x="4675987" y="807238"/>
                    <a:pt x="4682399" y="813876"/>
                  </a:cubicBezTo>
                  <a:cubicBezTo>
                    <a:pt x="4712325" y="844914"/>
                    <a:pt x="4739115" y="876968"/>
                    <a:pt x="4771814" y="907046"/>
                  </a:cubicBezTo>
                  <a:cubicBezTo>
                    <a:pt x="4783117" y="917329"/>
                    <a:pt x="4807945" y="922850"/>
                    <a:pt x="4827520" y="929876"/>
                  </a:cubicBezTo>
                  <a:cubicBezTo>
                    <a:pt x="4833681" y="932206"/>
                    <a:pt x="4845543" y="931081"/>
                    <a:pt x="4849942" y="933851"/>
                  </a:cubicBezTo>
                  <a:cubicBezTo>
                    <a:pt x="4888949" y="959631"/>
                    <a:pt x="4951287" y="954890"/>
                    <a:pt x="5009626" y="957896"/>
                  </a:cubicBezTo>
                  <a:cubicBezTo>
                    <a:pt x="5059523" y="960407"/>
                    <a:pt x="5111928" y="960104"/>
                    <a:pt x="5158711" y="963814"/>
                  </a:cubicBezTo>
                  <a:cubicBezTo>
                    <a:pt x="5231307" y="969696"/>
                    <a:pt x="5298173" y="973751"/>
                    <a:pt x="5376427" y="963151"/>
                  </a:cubicBezTo>
                  <a:cubicBezTo>
                    <a:pt x="5408579" y="958754"/>
                    <a:pt x="5448461" y="970245"/>
                    <a:pt x="5475787" y="980508"/>
                  </a:cubicBezTo>
                  <a:cubicBezTo>
                    <a:pt x="5528518" y="1000363"/>
                    <a:pt x="5584839" y="1001958"/>
                    <a:pt x="5653401" y="987268"/>
                  </a:cubicBezTo>
                  <a:cubicBezTo>
                    <a:pt x="5676008" y="982341"/>
                    <a:pt x="5702558" y="984595"/>
                    <a:pt x="5726340" y="985357"/>
                  </a:cubicBezTo>
                  <a:cubicBezTo>
                    <a:pt x="5748643" y="985952"/>
                    <a:pt x="5770110" y="988364"/>
                    <a:pt x="5790563" y="991300"/>
                  </a:cubicBezTo>
                  <a:cubicBezTo>
                    <a:pt x="5815128" y="994969"/>
                    <a:pt x="5845522" y="996110"/>
                    <a:pt x="5860260" y="1004958"/>
                  </a:cubicBezTo>
                  <a:cubicBezTo>
                    <a:pt x="5906803" y="1032493"/>
                    <a:pt x="5977069" y="1037385"/>
                    <a:pt x="6042101" y="1036226"/>
                  </a:cubicBezTo>
                  <a:cubicBezTo>
                    <a:pt x="6128232" y="1034888"/>
                    <a:pt x="6222269" y="1027704"/>
                    <a:pt x="6301998" y="989138"/>
                  </a:cubicBezTo>
                  <a:cubicBezTo>
                    <a:pt x="6349672" y="965909"/>
                    <a:pt x="6396952" y="955198"/>
                    <a:pt x="6452025" y="968489"/>
                  </a:cubicBezTo>
                  <a:cubicBezTo>
                    <a:pt x="6489401" y="977695"/>
                    <a:pt x="6558002" y="960731"/>
                    <a:pt x="6589205" y="939474"/>
                  </a:cubicBezTo>
                  <a:cubicBezTo>
                    <a:pt x="6600499" y="931821"/>
                    <a:pt x="6612148" y="924116"/>
                    <a:pt x="6631069" y="911222"/>
                  </a:cubicBezTo>
                  <a:cubicBezTo>
                    <a:pt x="6674305" y="951313"/>
                    <a:pt x="6752346" y="944332"/>
                    <a:pt x="6828274" y="942941"/>
                  </a:cubicBezTo>
                  <a:cubicBezTo>
                    <a:pt x="6874780" y="942157"/>
                    <a:pt x="6889173" y="963896"/>
                    <a:pt x="6900803" y="984140"/>
                  </a:cubicBezTo>
                  <a:cubicBezTo>
                    <a:pt x="6921316" y="1020676"/>
                    <a:pt x="6959796" y="1032557"/>
                    <a:pt x="7034668" y="1018665"/>
                  </a:cubicBezTo>
                  <a:cubicBezTo>
                    <a:pt x="7117337" y="1003282"/>
                    <a:pt x="7199637" y="985309"/>
                    <a:pt x="7281067" y="966327"/>
                  </a:cubicBezTo>
                  <a:cubicBezTo>
                    <a:pt x="7332521" y="954266"/>
                    <a:pt x="7378029" y="936255"/>
                    <a:pt x="7412780" y="909206"/>
                  </a:cubicBezTo>
                  <a:cubicBezTo>
                    <a:pt x="7446535" y="882864"/>
                    <a:pt x="7455445" y="884046"/>
                    <a:pt x="7500327" y="894826"/>
                  </a:cubicBezTo>
                  <a:cubicBezTo>
                    <a:pt x="7552743" y="907363"/>
                    <a:pt x="7606735" y="918164"/>
                    <a:pt x="7662324" y="927415"/>
                  </a:cubicBezTo>
                  <a:cubicBezTo>
                    <a:pt x="7679867" y="930387"/>
                    <a:pt x="7704114" y="926740"/>
                    <a:pt x="7725334" y="924844"/>
                  </a:cubicBezTo>
                  <a:cubicBezTo>
                    <a:pt x="7761320" y="921787"/>
                    <a:pt x="7798617" y="920242"/>
                    <a:pt x="7833279" y="913031"/>
                  </a:cubicBezTo>
                  <a:cubicBezTo>
                    <a:pt x="7866516" y="906023"/>
                    <a:pt x="7898634" y="893700"/>
                    <a:pt x="7928605" y="881683"/>
                  </a:cubicBezTo>
                  <a:cubicBezTo>
                    <a:pt x="8012311" y="848025"/>
                    <a:pt x="8088138" y="810205"/>
                    <a:pt x="8146597" y="762968"/>
                  </a:cubicBezTo>
                  <a:cubicBezTo>
                    <a:pt x="8154091" y="756800"/>
                    <a:pt x="8170249" y="752606"/>
                    <a:pt x="8183577" y="749005"/>
                  </a:cubicBezTo>
                  <a:cubicBezTo>
                    <a:pt x="8205312" y="743071"/>
                    <a:pt x="8227788" y="737222"/>
                    <a:pt x="8250224" y="733642"/>
                  </a:cubicBezTo>
                  <a:cubicBezTo>
                    <a:pt x="8359189" y="716209"/>
                    <a:pt x="8441164" y="678078"/>
                    <a:pt x="8505929" y="626542"/>
                  </a:cubicBezTo>
                  <a:cubicBezTo>
                    <a:pt x="8524585" y="611796"/>
                    <a:pt x="8540107" y="608259"/>
                    <a:pt x="8564194" y="618796"/>
                  </a:cubicBezTo>
                  <a:cubicBezTo>
                    <a:pt x="8592162" y="631043"/>
                    <a:pt x="8628032" y="619507"/>
                    <a:pt x="8660705" y="611069"/>
                  </a:cubicBezTo>
                  <a:cubicBezTo>
                    <a:pt x="8694442" y="602479"/>
                    <a:pt x="8728514" y="593651"/>
                    <a:pt x="8762255" y="585060"/>
                  </a:cubicBezTo>
                  <a:cubicBezTo>
                    <a:pt x="8787227" y="578855"/>
                    <a:pt x="8811899" y="573069"/>
                    <a:pt x="8836439" y="566358"/>
                  </a:cubicBezTo>
                  <a:cubicBezTo>
                    <a:pt x="8912856" y="545447"/>
                    <a:pt x="8983243" y="538425"/>
                    <a:pt x="9050728" y="559575"/>
                  </a:cubicBezTo>
                  <a:cubicBezTo>
                    <a:pt x="9102219" y="575830"/>
                    <a:pt x="9164950" y="573868"/>
                    <a:pt x="9229627" y="557464"/>
                  </a:cubicBezTo>
                  <a:cubicBezTo>
                    <a:pt x="9237706" y="555368"/>
                    <a:pt x="9247529" y="550190"/>
                    <a:pt x="9253451" y="550855"/>
                  </a:cubicBezTo>
                  <a:cubicBezTo>
                    <a:pt x="9342568" y="560232"/>
                    <a:pt x="9405310" y="512383"/>
                    <a:pt x="9484214" y="498671"/>
                  </a:cubicBezTo>
                  <a:cubicBezTo>
                    <a:pt x="9519035" y="492570"/>
                    <a:pt x="9552778" y="473783"/>
                    <a:pt x="9582633" y="458384"/>
                  </a:cubicBezTo>
                  <a:cubicBezTo>
                    <a:pt x="9623689" y="437231"/>
                    <a:pt x="9660183" y="417297"/>
                    <a:pt x="9719670" y="415607"/>
                  </a:cubicBezTo>
                  <a:cubicBezTo>
                    <a:pt x="9779189" y="414101"/>
                    <a:pt x="9830940" y="393878"/>
                    <a:pt x="9871784" y="366147"/>
                  </a:cubicBezTo>
                  <a:cubicBezTo>
                    <a:pt x="9903014" y="345075"/>
                    <a:pt x="9939570" y="338349"/>
                    <a:pt x="9984494" y="336660"/>
                  </a:cubicBezTo>
                  <a:cubicBezTo>
                    <a:pt x="10040642" y="334503"/>
                    <a:pt x="10098165" y="326674"/>
                    <a:pt x="10154708" y="322193"/>
                  </a:cubicBezTo>
                  <a:cubicBezTo>
                    <a:pt x="10166953" y="321201"/>
                    <a:pt x="10182669" y="321603"/>
                    <a:pt x="10190446" y="325025"/>
                  </a:cubicBezTo>
                  <a:cubicBezTo>
                    <a:pt x="10285769" y="367692"/>
                    <a:pt x="10408999" y="350677"/>
                    <a:pt x="10530736" y="335953"/>
                  </a:cubicBezTo>
                  <a:cubicBezTo>
                    <a:pt x="10604506" y="327127"/>
                    <a:pt x="10678397" y="316584"/>
                    <a:pt x="10752157" y="305117"/>
                  </a:cubicBezTo>
                  <a:cubicBezTo>
                    <a:pt x="10777120" y="301365"/>
                    <a:pt x="10803110" y="294636"/>
                    <a:pt x="10824452" y="285927"/>
                  </a:cubicBezTo>
                  <a:cubicBezTo>
                    <a:pt x="10868837" y="267698"/>
                    <a:pt x="10909147" y="246465"/>
                    <a:pt x="10953152" y="228102"/>
                  </a:cubicBezTo>
                  <a:cubicBezTo>
                    <a:pt x="10969622" y="221030"/>
                    <a:pt x="10991730" y="217688"/>
                    <a:pt x="11011614" y="214096"/>
                  </a:cubicBezTo>
                  <a:cubicBezTo>
                    <a:pt x="11046743" y="207573"/>
                    <a:pt x="11086641" y="206412"/>
                    <a:pt x="11116031" y="195421"/>
                  </a:cubicBezTo>
                  <a:cubicBezTo>
                    <a:pt x="11192467" y="166956"/>
                    <a:pt x="11266913" y="160299"/>
                    <a:pt x="11344303" y="166629"/>
                  </a:cubicBezTo>
                  <a:cubicBezTo>
                    <a:pt x="11452657" y="175527"/>
                    <a:pt x="11551626" y="159519"/>
                    <a:pt x="11639050" y="108526"/>
                  </a:cubicBezTo>
                  <a:cubicBezTo>
                    <a:pt x="11678385" y="85543"/>
                    <a:pt x="11720243" y="87879"/>
                    <a:pt x="11757532" y="96530"/>
                  </a:cubicBezTo>
                  <a:cubicBezTo>
                    <a:pt x="11800499" y="106640"/>
                    <a:pt x="11840704" y="105056"/>
                    <a:pt x="11885799" y="86728"/>
                  </a:cubicBezTo>
                  <a:cubicBezTo>
                    <a:pt x="11895784" y="82659"/>
                    <a:pt x="11910604" y="81867"/>
                    <a:pt x="11922874" y="81060"/>
                  </a:cubicBezTo>
                  <a:cubicBezTo>
                    <a:pt x="11992783" y="75806"/>
                    <a:pt x="12063500" y="73647"/>
                    <a:pt x="12115331" y="33587"/>
                  </a:cubicBezTo>
                  <a:cubicBezTo>
                    <a:pt x="12125500" y="25715"/>
                    <a:pt x="12143693" y="20477"/>
                    <a:pt x="12158080" y="14081"/>
                  </a:cubicBezTo>
                  <a:close/>
                </a:path>
              </a:pathLst>
            </a:custGeom>
            <a:blipFill dpi="0" rotWithShape="1">
              <a:blip r:embed="rId10">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5" name="Afbeelding 14" descr="Afbeelding met koffie, kop&#10;&#10;Automatisch gegenereerde beschrijving">
            <a:extLst>
              <a:ext uri="{FF2B5EF4-FFF2-40B4-BE49-F238E27FC236}">
                <a16:creationId xmlns:a16="http://schemas.microsoft.com/office/drawing/2014/main" id="{C70684F8-657C-84C3-E9B3-93325F2C117C}"/>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414449" y="405237"/>
            <a:ext cx="2538301" cy="2541750"/>
          </a:xfrm>
          <a:prstGeom prst="rect">
            <a:avLst/>
          </a:prstGeom>
        </p:spPr>
      </p:pic>
    </p:spTree>
    <p:extLst>
      <p:ext uri="{BB962C8B-B14F-4D97-AF65-F5344CB8AC3E}">
        <p14:creationId xmlns:p14="http://schemas.microsoft.com/office/powerpoint/2010/main" val="1031852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39" name="Rectangle 23">
            <a:extLst>
              <a:ext uri="{FF2B5EF4-FFF2-40B4-BE49-F238E27FC236}">
                <a16:creationId xmlns:a16="http://schemas.microsoft.com/office/drawing/2014/main" id="{B99E4D29-5F08-447A-A2A3-AB222BB49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Afbeelding 15" descr="Afbeelding met reptiel&#10;&#10;Automatisch gegenereerde beschrijving">
            <a:extLst>
              <a:ext uri="{FF2B5EF4-FFF2-40B4-BE49-F238E27FC236}">
                <a16:creationId xmlns:a16="http://schemas.microsoft.com/office/drawing/2014/main" id="{2A556D99-98D1-31F6-46AB-6469B9B7CA3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3821" b="12013"/>
          <a:stretch/>
        </p:blipFill>
        <p:spPr>
          <a:xfrm>
            <a:off x="191084" y="171715"/>
            <a:ext cx="7812386" cy="3724422"/>
          </a:xfrm>
          <a:prstGeom prst="rect">
            <a:avLst/>
          </a:prstGeom>
          <a:ln w="57150">
            <a:solidFill>
              <a:schemeClr val="bg1"/>
            </a:solidFill>
          </a:ln>
        </p:spPr>
      </p:pic>
      <p:pic>
        <p:nvPicPr>
          <p:cNvPr id="14" name="Afbeelding 13" descr="Afbeelding met schapen&#10;&#10;Automatisch gegenereerde beschrijving">
            <a:extLst>
              <a:ext uri="{FF2B5EF4-FFF2-40B4-BE49-F238E27FC236}">
                <a16:creationId xmlns:a16="http://schemas.microsoft.com/office/drawing/2014/main" id="{EC7EE769-7B02-F2A8-C528-FA790295E9DB}"/>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9256" r="2" b="18754"/>
          <a:stretch/>
        </p:blipFill>
        <p:spPr>
          <a:xfrm>
            <a:off x="8195999" y="169254"/>
            <a:ext cx="3826711" cy="2066161"/>
          </a:xfrm>
          <a:prstGeom prst="rect">
            <a:avLst/>
          </a:prstGeom>
          <a:ln w="57150">
            <a:solidFill>
              <a:schemeClr val="bg1"/>
            </a:solidFill>
          </a:ln>
        </p:spPr>
      </p:pic>
      <p:pic>
        <p:nvPicPr>
          <p:cNvPr id="10" name="Afbeelding 9" descr="Afbeelding met grond, buiten, persoon, groep&#10;&#10;Automatisch gegenereerde beschrijving">
            <a:extLst>
              <a:ext uri="{FF2B5EF4-FFF2-40B4-BE49-F238E27FC236}">
                <a16:creationId xmlns:a16="http://schemas.microsoft.com/office/drawing/2014/main" id="{6C36BE2A-E008-5964-172D-59AEC829A055}"/>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r="3116" b="-1"/>
          <a:stretch/>
        </p:blipFill>
        <p:spPr>
          <a:xfrm>
            <a:off x="191087" y="4070780"/>
            <a:ext cx="3808694" cy="2624098"/>
          </a:xfrm>
          <a:prstGeom prst="rect">
            <a:avLst/>
          </a:prstGeom>
          <a:ln w="57150">
            <a:solidFill>
              <a:schemeClr val="bg1"/>
            </a:solidFill>
          </a:ln>
        </p:spPr>
      </p:pic>
      <p:pic>
        <p:nvPicPr>
          <p:cNvPr id="8" name="Afbeelding 7" descr="Afbeelding met buiten, grond, persoon, rots&#10;&#10;Automatisch gegenereerde beschrijving">
            <a:extLst>
              <a:ext uri="{FF2B5EF4-FFF2-40B4-BE49-F238E27FC236}">
                <a16:creationId xmlns:a16="http://schemas.microsoft.com/office/drawing/2014/main" id="{8A28908A-8CE1-7CDB-810C-E19632ACC69D}"/>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t="8933" r="-5" b="-5"/>
          <a:stretch/>
        </p:blipFill>
        <p:spPr>
          <a:xfrm>
            <a:off x="4185626" y="4074509"/>
            <a:ext cx="3814183" cy="2605117"/>
          </a:xfrm>
          <a:prstGeom prst="rect">
            <a:avLst/>
          </a:prstGeom>
          <a:ln w="57150">
            <a:solidFill>
              <a:schemeClr val="bg1"/>
            </a:solidFill>
          </a:ln>
        </p:spPr>
      </p:pic>
      <p:pic>
        <p:nvPicPr>
          <p:cNvPr id="19" name="Afbeelding 18" descr="Afbeelding met tekst, steen&#10;&#10;Automatisch gegenereerde beschrijving">
            <a:extLst>
              <a:ext uri="{FF2B5EF4-FFF2-40B4-BE49-F238E27FC236}">
                <a16:creationId xmlns:a16="http://schemas.microsoft.com/office/drawing/2014/main" id="{7704C050-8A5A-4BF1-9448-E38167611DF9}"/>
              </a:ext>
            </a:extLst>
          </p:cNvPr>
          <p:cNvPicPr>
            <a:picLocks noChangeAspect="1"/>
          </p:cNvPicPr>
          <p:nvPr/>
        </p:nvPicPr>
        <p:blipFill rotWithShape="1">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l="5124" r="2" b="2"/>
          <a:stretch/>
        </p:blipFill>
        <p:spPr>
          <a:xfrm>
            <a:off x="8192221" y="2391881"/>
            <a:ext cx="3841263" cy="2072296"/>
          </a:xfrm>
          <a:prstGeom prst="rect">
            <a:avLst/>
          </a:prstGeom>
          <a:ln w="57150">
            <a:solidFill>
              <a:schemeClr val="bg1"/>
            </a:solidFill>
          </a:ln>
        </p:spPr>
      </p:pic>
      <p:pic>
        <p:nvPicPr>
          <p:cNvPr id="12" name="Afbeelding 11" descr="Afbeelding met grond, buiten, rots, stof&#10;&#10;Automatisch gegenereerde beschrijving">
            <a:extLst>
              <a:ext uri="{FF2B5EF4-FFF2-40B4-BE49-F238E27FC236}">
                <a16:creationId xmlns:a16="http://schemas.microsoft.com/office/drawing/2014/main" id="{252DF782-F2D5-EEB6-A931-D4159B20E989}"/>
              </a:ext>
            </a:extLst>
          </p:cNvPr>
          <p:cNvPicPr>
            <a:picLocks noChangeAspect="1"/>
          </p:cNvPicPr>
          <p:nvPr/>
        </p:nvPicPr>
        <p:blipFill rotWithShape="1">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t="5447" r="2" b="13333"/>
          <a:stretch/>
        </p:blipFill>
        <p:spPr>
          <a:xfrm>
            <a:off x="8193994" y="4620643"/>
            <a:ext cx="3826711" cy="2066908"/>
          </a:xfrm>
          <a:prstGeom prst="rect">
            <a:avLst/>
          </a:prstGeom>
          <a:ln w="57150">
            <a:solidFill>
              <a:schemeClr val="bg1"/>
            </a:solidFill>
          </a:ln>
        </p:spPr>
      </p:pic>
    </p:spTree>
    <p:extLst>
      <p:ext uri="{BB962C8B-B14F-4D97-AF65-F5344CB8AC3E}">
        <p14:creationId xmlns:p14="http://schemas.microsoft.com/office/powerpoint/2010/main" val="1976052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instellen&#10;&#10;Automatisch gegenereerde beschrijving">
            <a:extLst>
              <a:ext uri="{FF2B5EF4-FFF2-40B4-BE49-F238E27FC236}">
                <a16:creationId xmlns:a16="http://schemas.microsoft.com/office/drawing/2014/main" id="{42A3105E-2161-DCDC-E54F-9B6CF85B837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12192000" cy="6858000"/>
          </a:xfrm>
          <a:prstGeom prst="rect">
            <a:avLst/>
          </a:prstGeom>
        </p:spPr>
      </p:pic>
      <p:sp>
        <p:nvSpPr>
          <p:cNvPr id="5" name="Tekstvak 4">
            <a:extLst>
              <a:ext uri="{FF2B5EF4-FFF2-40B4-BE49-F238E27FC236}">
                <a16:creationId xmlns:a16="http://schemas.microsoft.com/office/drawing/2014/main" id="{F9AA3CFB-A32E-47ED-F39B-3A60BD7F05DC}"/>
              </a:ext>
            </a:extLst>
          </p:cNvPr>
          <p:cNvSpPr txBox="1"/>
          <p:nvPr/>
        </p:nvSpPr>
        <p:spPr>
          <a:xfrm>
            <a:off x="616688" y="6018027"/>
            <a:ext cx="11107480" cy="523220"/>
          </a:xfrm>
          <a:prstGeom prst="rect">
            <a:avLst/>
          </a:prstGeom>
          <a:solidFill>
            <a:srgbClr val="FFC000"/>
          </a:solidFill>
        </p:spPr>
        <p:txBody>
          <a:bodyPr wrap="square" rtlCol="0">
            <a:spAutoFit/>
          </a:bodyPr>
          <a:lstStyle/>
          <a:p>
            <a:pPr algn="ctr"/>
            <a:r>
              <a:rPr lang="nl-NL" sz="2800" dirty="0"/>
              <a:t>Wat zullen de toekomstige bewoners van de aarde terugvinden van jou?</a:t>
            </a:r>
          </a:p>
        </p:txBody>
      </p:sp>
    </p:spTree>
    <p:extLst>
      <p:ext uri="{BB962C8B-B14F-4D97-AF65-F5344CB8AC3E}">
        <p14:creationId xmlns:p14="http://schemas.microsoft.com/office/powerpoint/2010/main" val="2529762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1" name="Group 10">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5" name="Freeform: Shape 14">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 name="Group 11">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3" name="Freeform: Shape 12">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el 1">
            <a:extLst>
              <a:ext uri="{FF2B5EF4-FFF2-40B4-BE49-F238E27FC236}">
                <a16:creationId xmlns:a16="http://schemas.microsoft.com/office/drawing/2014/main" id="{214B19BE-8AC9-E889-F866-15621222A880}"/>
              </a:ext>
            </a:extLst>
          </p:cNvPr>
          <p:cNvSpPr>
            <a:spLocks noGrp="1"/>
          </p:cNvSpPr>
          <p:nvPr>
            <p:ph type="ctrTitle"/>
          </p:nvPr>
        </p:nvSpPr>
        <p:spPr>
          <a:xfrm>
            <a:off x="838199" y="1120676"/>
            <a:ext cx="8773634" cy="2308324"/>
          </a:xfrm>
        </p:spPr>
        <p:txBody>
          <a:bodyPr>
            <a:normAutofit fontScale="90000"/>
          </a:bodyPr>
          <a:lstStyle/>
          <a:p>
            <a:pPr algn="l"/>
            <a:r>
              <a:rPr lang="nl-NL" sz="7200" dirty="0">
                <a:solidFill>
                  <a:schemeClr val="bg1"/>
                </a:solidFill>
              </a:rPr>
              <a:t>we gaan terug in de tijd naar heel lang geleden...</a:t>
            </a:r>
          </a:p>
        </p:txBody>
      </p:sp>
      <p:sp>
        <p:nvSpPr>
          <p:cNvPr id="3" name="Ondertitel 2">
            <a:extLst>
              <a:ext uri="{FF2B5EF4-FFF2-40B4-BE49-F238E27FC236}">
                <a16:creationId xmlns:a16="http://schemas.microsoft.com/office/drawing/2014/main" id="{3D29261E-FCB0-8EF7-2EFE-798762C5415D}"/>
              </a:ext>
            </a:extLst>
          </p:cNvPr>
          <p:cNvSpPr>
            <a:spLocks noGrp="1"/>
          </p:cNvSpPr>
          <p:nvPr>
            <p:ph type="subTitle" idx="1"/>
          </p:nvPr>
        </p:nvSpPr>
        <p:spPr>
          <a:xfrm>
            <a:off x="835024" y="3809999"/>
            <a:ext cx="7025753" cy="1012778"/>
          </a:xfrm>
        </p:spPr>
        <p:txBody>
          <a:bodyPr>
            <a:normAutofit/>
          </a:bodyPr>
          <a:lstStyle/>
          <a:p>
            <a:pPr algn="l"/>
            <a:r>
              <a:rPr lang="nl-NL" dirty="0">
                <a:solidFill>
                  <a:schemeClr val="bg1"/>
                </a:solidFill>
              </a:rPr>
              <a:t>toen er zelfs nog geen mensen op aarde waren</a:t>
            </a:r>
          </a:p>
        </p:txBody>
      </p:sp>
    </p:spTree>
    <p:extLst>
      <p:ext uri="{BB962C8B-B14F-4D97-AF65-F5344CB8AC3E}">
        <p14:creationId xmlns:p14="http://schemas.microsoft.com/office/powerpoint/2010/main" val="3595682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Afbeelding 2" descr="Afbeelding met reptiel&#10;&#10;Automatisch gegenereerde beschrijving">
            <a:extLst>
              <a:ext uri="{FF2B5EF4-FFF2-40B4-BE49-F238E27FC236}">
                <a16:creationId xmlns:a16="http://schemas.microsoft.com/office/drawing/2014/main" id="{8AEDF658-9E57-6104-6731-150F810A023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1858" b="3888"/>
          <a:stretch/>
        </p:blipFill>
        <p:spPr>
          <a:xfrm>
            <a:off x="20" y="1282"/>
            <a:ext cx="12191980" cy="6856718"/>
          </a:xfrm>
          <a:prstGeom prst="rect">
            <a:avLst/>
          </a:prstGeom>
        </p:spPr>
      </p:pic>
      <p:pic>
        <p:nvPicPr>
          <p:cNvPr id="5" name="Graphic 4" descr="Klapbord met effen opvulling">
            <a:hlinkClick r:id="rId4"/>
            <a:extLst>
              <a:ext uri="{FF2B5EF4-FFF2-40B4-BE49-F238E27FC236}">
                <a16:creationId xmlns:a16="http://schemas.microsoft.com/office/drawing/2014/main" id="{39028A85-2334-1B15-F9CE-4A425C0E753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09453" y="5761298"/>
            <a:ext cx="914400" cy="914400"/>
          </a:xfrm>
          <a:prstGeom prst="rect">
            <a:avLst/>
          </a:prstGeom>
        </p:spPr>
      </p:pic>
    </p:spTree>
    <p:extLst>
      <p:ext uri="{BB962C8B-B14F-4D97-AF65-F5344CB8AC3E}">
        <p14:creationId xmlns:p14="http://schemas.microsoft.com/office/powerpoint/2010/main" val="210811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4">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kstvak 9">
            <a:extLst>
              <a:ext uri="{FF2B5EF4-FFF2-40B4-BE49-F238E27FC236}">
                <a16:creationId xmlns:a16="http://schemas.microsoft.com/office/drawing/2014/main" id="{DDA64408-70CB-BBDD-624A-C60922DC3260}"/>
              </a:ext>
            </a:extLst>
          </p:cNvPr>
          <p:cNvSpPr txBox="1"/>
          <p:nvPr/>
        </p:nvSpPr>
        <p:spPr>
          <a:xfrm>
            <a:off x="590966" y="1418748"/>
            <a:ext cx="4391025" cy="4020502"/>
          </a:xfrm>
          <a:prstGeom prst="rect">
            <a:avLst/>
          </a:prstGeom>
        </p:spPr>
        <p:txBody>
          <a:bodyPr vert="horz" lIns="91440" tIns="45720" rIns="91440" bIns="45720" rtlCol="0">
            <a:normAutofit fontScale="92500" lnSpcReduction="20000"/>
          </a:bodyPr>
          <a:lstStyle/>
          <a:p>
            <a:pPr>
              <a:lnSpc>
                <a:spcPct val="90000"/>
              </a:lnSpc>
              <a:spcAft>
                <a:spcPts val="600"/>
              </a:spcAft>
            </a:pPr>
            <a:r>
              <a:rPr lang="en-US" sz="2000" b="1" dirty="0">
                <a:solidFill>
                  <a:schemeClr val="bg1">
                    <a:alpha val="80000"/>
                  </a:schemeClr>
                </a:solidFill>
              </a:rPr>
              <a:t>A</a:t>
            </a:r>
            <a:r>
              <a:rPr lang="en-US" sz="2000" dirty="0">
                <a:solidFill>
                  <a:schemeClr val="bg1">
                    <a:alpha val="80000"/>
                  </a:schemeClr>
                </a:solidFill>
              </a:rPr>
              <a:t>l het land </a:t>
            </a:r>
            <a:r>
              <a:rPr lang="en-US" sz="2000" dirty="0" err="1">
                <a:solidFill>
                  <a:schemeClr val="bg1">
                    <a:alpha val="80000"/>
                  </a:schemeClr>
                </a:solidFill>
              </a:rPr>
              <a:t>samen</a:t>
            </a:r>
            <a:r>
              <a:rPr lang="en-US" sz="2000" dirty="0">
                <a:solidFill>
                  <a:schemeClr val="bg1">
                    <a:alpha val="80000"/>
                  </a:schemeClr>
                </a:solidFill>
              </a:rPr>
              <a:t> </a:t>
            </a:r>
            <a:r>
              <a:rPr lang="en-US" sz="2000" dirty="0" err="1">
                <a:solidFill>
                  <a:schemeClr val="bg1">
                    <a:alpha val="80000"/>
                  </a:schemeClr>
                </a:solidFill>
              </a:rPr>
              <a:t>vormde</a:t>
            </a:r>
            <a:r>
              <a:rPr lang="en-US" sz="2000" dirty="0">
                <a:solidFill>
                  <a:schemeClr val="bg1">
                    <a:alpha val="80000"/>
                  </a:schemeClr>
                </a:solidFill>
              </a:rPr>
              <a:t> </a:t>
            </a:r>
            <a:r>
              <a:rPr lang="en-US" sz="2000" dirty="0" err="1">
                <a:solidFill>
                  <a:schemeClr val="bg1">
                    <a:alpha val="80000"/>
                  </a:schemeClr>
                </a:solidFill>
              </a:rPr>
              <a:t>een</a:t>
            </a:r>
            <a:r>
              <a:rPr lang="en-US" sz="2000" dirty="0">
                <a:solidFill>
                  <a:schemeClr val="bg1">
                    <a:alpha val="80000"/>
                  </a:schemeClr>
                </a:solidFill>
              </a:rPr>
              <a:t> </a:t>
            </a:r>
            <a:r>
              <a:rPr lang="en-US" sz="2000" dirty="0" err="1">
                <a:solidFill>
                  <a:schemeClr val="bg1">
                    <a:alpha val="80000"/>
                  </a:schemeClr>
                </a:solidFill>
              </a:rPr>
              <a:t>groot</a:t>
            </a:r>
            <a:r>
              <a:rPr lang="en-US" sz="2000" dirty="0">
                <a:solidFill>
                  <a:schemeClr val="bg1">
                    <a:alpha val="80000"/>
                  </a:schemeClr>
                </a:solidFill>
              </a:rPr>
              <a:t> supercontinent: Pangea. De </a:t>
            </a:r>
            <a:r>
              <a:rPr lang="en-US" sz="2000" dirty="0" err="1">
                <a:solidFill>
                  <a:schemeClr val="bg1">
                    <a:alpha val="80000"/>
                  </a:schemeClr>
                </a:solidFill>
              </a:rPr>
              <a:t>oceaan</a:t>
            </a:r>
            <a:r>
              <a:rPr lang="en-US" sz="2000" dirty="0">
                <a:solidFill>
                  <a:schemeClr val="bg1">
                    <a:alpha val="80000"/>
                  </a:schemeClr>
                </a:solidFill>
              </a:rPr>
              <a:t> </a:t>
            </a:r>
            <a:r>
              <a:rPr lang="en-US" sz="2000" dirty="0" err="1">
                <a:solidFill>
                  <a:schemeClr val="bg1">
                    <a:alpha val="80000"/>
                  </a:schemeClr>
                </a:solidFill>
              </a:rPr>
              <a:t>erom</a:t>
            </a:r>
            <a:r>
              <a:rPr lang="en-US" sz="2000" dirty="0">
                <a:solidFill>
                  <a:schemeClr val="bg1">
                    <a:alpha val="80000"/>
                  </a:schemeClr>
                </a:solidFill>
              </a:rPr>
              <a:t> </a:t>
            </a:r>
            <a:r>
              <a:rPr lang="en-US" sz="2000" dirty="0" err="1">
                <a:solidFill>
                  <a:schemeClr val="bg1">
                    <a:alpha val="80000"/>
                  </a:schemeClr>
                </a:solidFill>
              </a:rPr>
              <a:t>heen</a:t>
            </a:r>
            <a:r>
              <a:rPr lang="en-US" sz="2000" dirty="0">
                <a:solidFill>
                  <a:schemeClr val="bg1">
                    <a:alpha val="80000"/>
                  </a:schemeClr>
                </a:solidFill>
              </a:rPr>
              <a:t> </a:t>
            </a:r>
            <a:r>
              <a:rPr lang="en-US" sz="2000" dirty="0" err="1">
                <a:solidFill>
                  <a:schemeClr val="bg1">
                    <a:alpha val="80000"/>
                  </a:schemeClr>
                </a:solidFill>
              </a:rPr>
              <a:t>heet</a:t>
            </a:r>
            <a:r>
              <a:rPr lang="en-US" sz="2000" dirty="0">
                <a:solidFill>
                  <a:schemeClr val="bg1">
                    <a:alpha val="80000"/>
                  </a:schemeClr>
                </a:solidFill>
              </a:rPr>
              <a:t> </a:t>
            </a:r>
            <a:r>
              <a:rPr lang="en-US" sz="2000" dirty="0" err="1">
                <a:solidFill>
                  <a:schemeClr val="bg1">
                    <a:alpha val="80000"/>
                  </a:schemeClr>
                </a:solidFill>
              </a:rPr>
              <a:t>Panthealassa</a:t>
            </a:r>
            <a:r>
              <a:rPr lang="en-US" sz="2000" dirty="0">
                <a:solidFill>
                  <a:schemeClr val="bg1">
                    <a:alpha val="80000"/>
                  </a:schemeClr>
                </a:solidFill>
              </a:rPr>
              <a:t>.</a:t>
            </a:r>
          </a:p>
          <a:p>
            <a:pPr>
              <a:lnSpc>
                <a:spcPct val="90000"/>
              </a:lnSpc>
              <a:spcAft>
                <a:spcPts val="600"/>
              </a:spcAft>
            </a:pPr>
            <a:endParaRPr lang="en-US" sz="2000" dirty="0">
              <a:solidFill>
                <a:schemeClr val="bg1">
                  <a:alpha val="80000"/>
                </a:schemeClr>
              </a:solidFill>
            </a:endParaRPr>
          </a:p>
          <a:p>
            <a:pPr>
              <a:lnSpc>
                <a:spcPct val="90000"/>
              </a:lnSpc>
              <a:spcAft>
                <a:spcPts val="600"/>
              </a:spcAft>
            </a:pPr>
            <a:r>
              <a:rPr lang="en-US" sz="2000" dirty="0">
                <a:solidFill>
                  <a:schemeClr val="bg1">
                    <a:alpha val="80000"/>
                  </a:schemeClr>
                </a:solidFill>
              </a:rPr>
              <a:t>Door het </a:t>
            </a:r>
            <a:r>
              <a:rPr lang="en-US" sz="2000" dirty="0" err="1">
                <a:solidFill>
                  <a:schemeClr val="bg1">
                    <a:alpha val="80000"/>
                  </a:schemeClr>
                </a:solidFill>
              </a:rPr>
              <a:t>verschuiven</a:t>
            </a:r>
            <a:r>
              <a:rPr lang="en-US" sz="2000" dirty="0">
                <a:solidFill>
                  <a:schemeClr val="bg1">
                    <a:alpha val="80000"/>
                  </a:schemeClr>
                </a:solidFill>
              </a:rPr>
              <a:t> van de </a:t>
            </a:r>
            <a:r>
              <a:rPr lang="en-US" sz="2000" dirty="0" err="1">
                <a:solidFill>
                  <a:schemeClr val="bg1">
                    <a:alpha val="80000"/>
                  </a:schemeClr>
                </a:solidFill>
              </a:rPr>
              <a:t>landmassa’s</a:t>
            </a:r>
            <a:r>
              <a:rPr lang="en-US" sz="2000" dirty="0">
                <a:solidFill>
                  <a:schemeClr val="bg1">
                    <a:alpha val="80000"/>
                  </a:schemeClr>
                </a:solidFill>
              </a:rPr>
              <a:t> over de </a:t>
            </a:r>
            <a:r>
              <a:rPr lang="en-US" sz="2000" dirty="0" err="1">
                <a:solidFill>
                  <a:schemeClr val="bg1">
                    <a:alpha val="80000"/>
                  </a:schemeClr>
                </a:solidFill>
              </a:rPr>
              <a:t>wereld</a:t>
            </a:r>
            <a:r>
              <a:rPr lang="en-US" sz="2000" dirty="0">
                <a:solidFill>
                  <a:schemeClr val="bg1">
                    <a:alpha val="80000"/>
                  </a:schemeClr>
                </a:solidFill>
              </a:rPr>
              <a:t>, </a:t>
            </a:r>
            <a:r>
              <a:rPr lang="en-US" sz="2000" dirty="0" err="1">
                <a:solidFill>
                  <a:schemeClr val="bg1">
                    <a:alpha val="80000"/>
                  </a:schemeClr>
                </a:solidFill>
              </a:rPr>
              <a:t>ontstonden</a:t>
            </a:r>
            <a:r>
              <a:rPr lang="en-US" sz="2000" dirty="0">
                <a:solidFill>
                  <a:schemeClr val="bg1">
                    <a:alpha val="80000"/>
                  </a:schemeClr>
                </a:solidFill>
              </a:rPr>
              <a:t> de </a:t>
            </a:r>
            <a:r>
              <a:rPr lang="en-US" sz="2000" dirty="0" err="1">
                <a:solidFill>
                  <a:schemeClr val="bg1">
                    <a:alpha val="80000"/>
                  </a:schemeClr>
                </a:solidFill>
              </a:rPr>
              <a:t>huidige</a:t>
            </a:r>
            <a:r>
              <a:rPr lang="en-US" sz="2000" dirty="0">
                <a:solidFill>
                  <a:schemeClr val="bg1">
                    <a:alpha val="80000"/>
                  </a:schemeClr>
                </a:solidFill>
              </a:rPr>
              <a:t> </a:t>
            </a:r>
            <a:r>
              <a:rPr lang="en-US" sz="2000" dirty="0" err="1">
                <a:solidFill>
                  <a:schemeClr val="bg1">
                    <a:alpha val="80000"/>
                  </a:schemeClr>
                </a:solidFill>
              </a:rPr>
              <a:t>continenten</a:t>
            </a:r>
            <a:r>
              <a:rPr lang="en-US" sz="2000" dirty="0">
                <a:solidFill>
                  <a:schemeClr val="bg1">
                    <a:alpha val="80000"/>
                  </a:schemeClr>
                </a:solidFill>
              </a:rPr>
              <a:t>.</a:t>
            </a:r>
          </a:p>
          <a:p>
            <a:pPr>
              <a:lnSpc>
                <a:spcPct val="90000"/>
              </a:lnSpc>
              <a:spcAft>
                <a:spcPts val="600"/>
              </a:spcAft>
            </a:pPr>
            <a:endParaRPr lang="en-US" sz="2000" dirty="0">
              <a:solidFill>
                <a:schemeClr val="bg1">
                  <a:alpha val="80000"/>
                </a:schemeClr>
              </a:solidFill>
            </a:endParaRPr>
          </a:p>
          <a:p>
            <a:pPr>
              <a:lnSpc>
                <a:spcPct val="90000"/>
              </a:lnSpc>
              <a:spcAft>
                <a:spcPts val="600"/>
              </a:spcAft>
            </a:pPr>
            <a:r>
              <a:rPr lang="en-US" sz="2000" dirty="0">
                <a:solidFill>
                  <a:schemeClr val="bg1">
                    <a:alpha val="80000"/>
                  </a:schemeClr>
                </a:solidFill>
              </a:rPr>
              <a:t>De </a:t>
            </a:r>
            <a:r>
              <a:rPr lang="en-US" sz="2000" dirty="0" err="1">
                <a:solidFill>
                  <a:schemeClr val="bg1">
                    <a:alpha val="80000"/>
                  </a:schemeClr>
                </a:solidFill>
              </a:rPr>
              <a:t>planten</a:t>
            </a:r>
            <a:r>
              <a:rPr lang="en-US" sz="2000" dirty="0">
                <a:solidFill>
                  <a:schemeClr val="bg1">
                    <a:alpha val="80000"/>
                  </a:schemeClr>
                </a:solidFill>
              </a:rPr>
              <a:t> , </a:t>
            </a:r>
            <a:r>
              <a:rPr lang="en-US" sz="2000" dirty="0" err="1">
                <a:solidFill>
                  <a:schemeClr val="bg1">
                    <a:alpha val="80000"/>
                  </a:schemeClr>
                </a:solidFill>
              </a:rPr>
              <a:t>dieren</a:t>
            </a:r>
            <a:r>
              <a:rPr lang="en-US" sz="2000" dirty="0">
                <a:solidFill>
                  <a:schemeClr val="bg1">
                    <a:alpha val="80000"/>
                  </a:schemeClr>
                </a:solidFill>
              </a:rPr>
              <a:t> </a:t>
            </a:r>
            <a:r>
              <a:rPr lang="en-US" sz="2000" dirty="0" err="1">
                <a:solidFill>
                  <a:schemeClr val="bg1">
                    <a:alpha val="80000"/>
                  </a:schemeClr>
                </a:solidFill>
              </a:rPr>
              <a:t>en</a:t>
            </a:r>
            <a:r>
              <a:rPr lang="en-US" sz="2000" dirty="0">
                <a:solidFill>
                  <a:schemeClr val="bg1">
                    <a:alpha val="80000"/>
                  </a:schemeClr>
                </a:solidFill>
              </a:rPr>
              <a:t> de </a:t>
            </a:r>
            <a:r>
              <a:rPr lang="en-US" sz="2000" dirty="0" err="1">
                <a:solidFill>
                  <a:schemeClr val="bg1">
                    <a:alpha val="80000"/>
                  </a:schemeClr>
                </a:solidFill>
              </a:rPr>
              <a:t>dinosauriërs</a:t>
            </a:r>
            <a:r>
              <a:rPr lang="en-US" sz="2000" dirty="0">
                <a:solidFill>
                  <a:schemeClr val="bg1">
                    <a:alpha val="80000"/>
                  </a:schemeClr>
                </a:solidFill>
              </a:rPr>
              <a:t> </a:t>
            </a:r>
            <a:r>
              <a:rPr lang="en-US" sz="2000" dirty="0" err="1">
                <a:solidFill>
                  <a:schemeClr val="bg1">
                    <a:alpha val="80000"/>
                  </a:schemeClr>
                </a:solidFill>
              </a:rPr>
              <a:t>werden</a:t>
            </a:r>
            <a:r>
              <a:rPr lang="en-US" sz="2000" dirty="0">
                <a:solidFill>
                  <a:schemeClr val="bg1">
                    <a:alpha val="80000"/>
                  </a:schemeClr>
                </a:solidFill>
              </a:rPr>
              <a:t> door het </a:t>
            </a:r>
            <a:r>
              <a:rPr lang="en-US" sz="2000" dirty="0" err="1">
                <a:solidFill>
                  <a:schemeClr val="bg1">
                    <a:alpha val="80000"/>
                  </a:schemeClr>
                </a:solidFill>
              </a:rPr>
              <a:t>verschuiven</a:t>
            </a:r>
            <a:r>
              <a:rPr lang="en-US" sz="2000" dirty="0">
                <a:solidFill>
                  <a:schemeClr val="bg1">
                    <a:alpha val="80000"/>
                  </a:schemeClr>
                </a:solidFill>
              </a:rPr>
              <a:t> van de </a:t>
            </a:r>
            <a:r>
              <a:rPr lang="en-US" sz="2000" dirty="0" err="1">
                <a:solidFill>
                  <a:schemeClr val="bg1">
                    <a:alpha val="80000"/>
                  </a:schemeClr>
                </a:solidFill>
              </a:rPr>
              <a:t>landmassa’s</a:t>
            </a:r>
            <a:r>
              <a:rPr lang="en-US" sz="2000" dirty="0">
                <a:solidFill>
                  <a:schemeClr val="bg1">
                    <a:alpha val="80000"/>
                  </a:schemeClr>
                </a:solidFill>
              </a:rPr>
              <a:t>, over de </a:t>
            </a:r>
            <a:r>
              <a:rPr lang="en-US" sz="2000" dirty="0" err="1">
                <a:solidFill>
                  <a:schemeClr val="bg1">
                    <a:alpha val="80000"/>
                  </a:schemeClr>
                </a:solidFill>
              </a:rPr>
              <a:t>wereld</a:t>
            </a:r>
            <a:r>
              <a:rPr lang="en-US" sz="2000" dirty="0">
                <a:solidFill>
                  <a:schemeClr val="bg1">
                    <a:alpha val="80000"/>
                  </a:schemeClr>
                </a:solidFill>
              </a:rPr>
              <a:t> </a:t>
            </a:r>
            <a:r>
              <a:rPr lang="en-US" sz="2000" dirty="0" err="1">
                <a:solidFill>
                  <a:schemeClr val="bg1">
                    <a:alpha val="80000"/>
                  </a:schemeClr>
                </a:solidFill>
              </a:rPr>
              <a:t>verspreid</a:t>
            </a:r>
            <a:r>
              <a:rPr lang="en-US" sz="2000" dirty="0">
                <a:solidFill>
                  <a:schemeClr val="bg1">
                    <a:alpha val="80000"/>
                  </a:schemeClr>
                </a:solidFill>
              </a:rPr>
              <a:t>.</a:t>
            </a:r>
          </a:p>
          <a:p>
            <a:pPr>
              <a:lnSpc>
                <a:spcPct val="90000"/>
              </a:lnSpc>
              <a:spcAft>
                <a:spcPts val="600"/>
              </a:spcAft>
            </a:pPr>
            <a:endParaRPr lang="en-US" sz="2000" dirty="0">
              <a:solidFill>
                <a:schemeClr val="bg1">
                  <a:alpha val="80000"/>
                </a:schemeClr>
              </a:solidFill>
            </a:endParaRPr>
          </a:p>
          <a:p>
            <a:pPr>
              <a:lnSpc>
                <a:spcPct val="90000"/>
              </a:lnSpc>
              <a:spcAft>
                <a:spcPts val="600"/>
              </a:spcAft>
            </a:pPr>
            <a:r>
              <a:rPr lang="en-US" sz="2000" dirty="0">
                <a:solidFill>
                  <a:schemeClr val="bg1">
                    <a:alpha val="80000"/>
                  </a:schemeClr>
                </a:solidFill>
              </a:rPr>
              <a:t>De </a:t>
            </a:r>
            <a:r>
              <a:rPr lang="en-US" sz="2000" dirty="0" err="1">
                <a:solidFill>
                  <a:schemeClr val="bg1">
                    <a:alpha val="80000"/>
                  </a:schemeClr>
                </a:solidFill>
              </a:rPr>
              <a:t>dinosaurërs</a:t>
            </a:r>
            <a:r>
              <a:rPr lang="en-US" sz="2000" dirty="0">
                <a:solidFill>
                  <a:schemeClr val="bg1">
                    <a:alpha val="80000"/>
                  </a:schemeClr>
                </a:solidFill>
              </a:rPr>
              <a:t> </a:t>
            </a:r>
            <a:r>
              <a:rPr lang="en-US" sz="2000" dirty="0" err="1">
                <a:solidFill>
                  <a:schemeClr val="bg1">
                    <a:alpha val="80000"/>
                  </a:schemeClr>
                </a:solidFill>
              </a:rPr>
              <a:t>hebben</a:t>
            </a:r>
            <a:r>
              <a:rPr lang="en-US" sz="2000" dirty="0">
                <a:solidFill>
                  <a:schemeClr val="bg1">
                    <a:alpha val="80000"/>
                  </a:schemeClr>
                </a:solidFill>
              </a:rPr>
              <a:t> 160 </a:t>
            </a:r>
            <a:r>
              <a:rPr lang="en-US" sz="2000" dirty="0" err="1">
                <a:solidFill>
                  <a:schemeClr val="bg1">
                    <a:alpha val="80000"/>
                  </a:schemeClr>
                </a:solidFill>
              </a:rPr>
              <a:t>miljoen</a:t>
            </a:r>
            <a:r>
              <a:rPr lang="en-US" sz="2000" dirty="0">
                <a:solidFill>
                  <a:schemeClr val="bg1">
                    <a:alpha val="80000"/>
                  </a:schemeClr>
                </a:solidFill>
              </a:rPr>
              <a:t> </a:t>
            </a:r>
            <a:r>
              <a:rPr lang="en-US" sz="2000" dirty="0" err="1">
                <a:solidFill>
                  <a:schemeClr val="bg1">
                    <a:alpha val="80000"/>
                  </a:schemeClr>
                </a:solidFill>
              </a:rPr>
              <a:t>jaar</a:t>
            </a:r>
            <a:r>
              <a:rPr lang="en-US" sz="2000" dirty="0">
                <a:solidFill>
                  <a:schemeClr val="bg1">
                    <a:alpha val="80000"/>
                  </a:schemeClr>
                </a:solidFill>
              </a:rPr>
              <a:t> lang op de </a:t>
            </a:r>
            <a:r>
              <a:rPr lang="en-US" sz="2000" dirty="0" err="1">
                <a:solidFill>
                  <a:schemeClr val="bg1">
                    <a:alpha val="80000"/>
                  </a:schemeClr>
                </a:solidFill>
              </a:rPr>
              <a:t>wereld</a:t>
            </a:r>
            <a:r>
              <a:rPr lang="en-US" sz="2000" dirty="0">
                <a:solidFill>
                  <a:schemeClr val="bg1">
                    <a:alpha val="80000"/>
                  </a:schemeClr>
                </a:solidFill>
              </a:rPr>
              <a:t> </a:t>
            </a:r>
            <a:r>
              <a:rPr lang="en-US" sz="2000" dirty="0" err="1">
                <a:solidFill>
                  <a:schemeClr val="bg1">
                    <a:alpha val="80000"/>
                  </a:schemeClr>
                </a:solidFill>
              </a:rPr>
              <a:t>geleefd</a:t>
            </a:r>
            <a:r>
              <a:rPr lang="en-US" sz="2000" dirty="0">
                <a:solidFill>
                  <a:schemeClr val="bg1">
                    <a:alpha val="80000"/>
                  </a:schemeClr>
                </a:solidFill>
              </a:rPr>
              <a:t>. De </a:t>
            </a:r>
            <a:r>
              <a:rPr lang="en-US" sz="2000" dirty="0" err="1">
                <a:solidFill>
                  <a:schemeClr val="bg1">
                    <a:alpha val="80000"/>
                  </a:schemeClr>
                </a:solidFill>
              </a:rPr>
              <a:t>mens</a:t>
            </a:r>
            <a:r>
              <a:rPr lang="en-US" sz="2000" dirty="0">
                <a:solidFill>
                  <a:schemeClr val="bg1">
                    <a:alpha val="80000"/>
                  </a:schemeClr>
                </a:solidFill>
              </a:rPr>
              <a:t> </a:t>
            </a:r>
            <a:r>
              <a:rPr lang="en-US" sz="2000" dirty="0" err="1">
                <a:solidFill>
                  <a:schemeClr val="bg1">
                    <a:alpha val="80000"/>
                  </a:schemeClr>
                </a:solidFill>
              </a:rPr>
              <a:t>bestaat</a:t>
            </a:r>
            <a:r>
              <a:rPr lang="en-US" sz="2000" dirty="0">
                <a:solidFill>
                  <a:schemeClr val="bg1">
                    <a:alpha val="80000"/>
                  </a:schemeClr>
                </a:solidFill>
              </a:rPr>
              <a:t> </a:t>
            </a:r>
            <a:r>
              <a:rPr lang="en-US" sz="2000" dirty="0" err="1">
                <a:solidFill>
                  <a:schemeClr val="bg1">
                    <a:alpha val="80000"/>
                  </a:schemeClr>
                </a:solidFill>
              </a:rPr>
              <a:t>nog</a:t>
            </a:r>
            <a:r>
              <a:rPr lang="en-US" sz="2000" dirty="0">
                <a:solidFill>
                  <a:schemeClr val="bg1">
                    <a:alpha val="80000"/>
                  </a:schemeClr>
                </a:solidFill>
              </a:rPr>
              <a:t> </a:t>
            </a:r>
            <a:r>
              <a:rPr lang="en-US" sz="2000" dirty="0" err="1">
                <a:solidFill>
                  <a:schemeClr val="bg1">
                    <a:alpha val="80000"/>
                  </a:schemeClr>
                </a:solidFill>
              </a:rPr>
              <a:t>geen</a:t>
            </a:r>
            <a:r>
              <a:rPr lang="en-US" sz="2000" dirty="0">
                <a:solidFill>
                  <a:schemeClr val="bg1">
                    <a:alpha val="80000"/>
                  </a:schemeClr>
                </a:solidFill>
              </a:rPr>
              <a:t> 2 </a:t>
            </a:r>
            <a:r>
              <a:rPr lang="en-US" sz="2000" dirty="0" err="1">
                <a:solidFill>
                  <a:schemeClr val="bg1">
                    <a:alpha val="80000"/>
                  </a:schemeClr>
                </a:solidFill>
              </a:rPr>
              <a:t>miljoen</a:t>
            </a:r>
            <a:r>
              <a:rPr lang="en-US" sz="2000" dirty="0">
                <a:solidFill>
                  <a:schemeClr val="bg1">
                    <a:alpha val="80000"/>
                  </a:schemeClr>
                </a:solidFill>
              </a:rPr>
              <a:t> </a:t>
            </a:r>
            <a:r>
              <a:rPr lang="en-US" sz="2000" dirty="0" err="1">
                <a:solidFill>
                  <a:schemeClr val="bg1">
                    <a:alpha val="80000"/>
                  </a:schemeClr>
                </a:solidFill>
              </a:rPr>
              <a:t>jaar</a:t>
            </a:r>
            <a:r>
              <a:rPr lang="en-US" sz="2000" dirty="0">
                <a:solidFill>
                  <a:schemeClr val="bg1">
                    <a:alpha val="80000"/>
                  </a:schemeClr>
                </a:solidFill>
              </a:rPr>
              <a:t>.</a:t>
            </a:r>
          </a:p>
        </p:txBody>
      </p:sp>
      <p:pic>
        <p:nvPicPr>
          <p:cNvPr id="8" name="Afbeelding 7" descr="Afbeelding met blauw&#10;&#10;Automatisch gegenereerde beschrijving">
            <a:extLst>
              <a:ext uri="{FF2B5EF4-FFF2-40B4-BE49-F238E27FC236}">
                <a16:creationId xmlns:a16="http://schemas.microsoft.com/office/drawing/2014/main" id="{8EC12603-17B6-FCD5-5509-46A5C2D670D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29225" y="742783"/>
            <a:ext cx="6715541" cy="5372433"/>
          </a:xfrm>
          <a:prstGeom prst="rect">
            <a:avLst/>
          </a:prstGeom>
        </p:spPr>
      </p:pic>
    </p:spTree>
    <p:extLst>
      <p:ext uri="{BB962C8B-B14F-4D97-AF65-F5344CB8AC3E}">
        <p14:creationId xmlns:p14="http://schemas.microsoft.com/office/powerpoint/2010/main" val="3646780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Afbeelding 5" descr="Afbeelding met buiten, zonsondergang&#10;&#10;Automatisch gegenereerde beschrijving">
            <a:extLst>
              <a:ext uri="{FF2B5EF4-FFF2-40B4-BE49-F238E27FC236}">
                <a16:creationId xmlns:a16="http://schemas.microsoft.com/office/drawing/2014/main" id="{4DC45642-6BED-3476-0646-DADC8C0EA46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 b="11212"/>
          <a:stretch/>
        </p:blipFill>
        <p:spPr>
          <a:xfrm>
            <a:off x="6887045" y="10"/>
            <a:ext cx="4661488" cy="3104198"/>
          </a:xfrm>
          <a:prstGeom prst="rect">
            <a:avLst/>
          </a:prstGeom>
        </p:spPr>
      </p:pic>
      <p:pic>
        <p:nvPicPr>
          <p:cNvPr id="17" name="Afbeelding 16" descr="Afbeelding met zonsondergang, natuur, berg&#10;&#10;Automatisch gegenereerde beschrijving">
            <a:extLst>
              <a:ext uri="{FF2B5EF4-FFF2-40B4-BE49-F238E27FC236}">
                <a16:creationId xmlns:a16="http://schemas.microsoft.com/office/drawing/2014/main" id="{512CFCA7-152B-0070-C9BE-66BC3F823ABD}"/>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4041" r="3" b="3"/>
          <a:stretch/>
        </p:blipFill>
        <p:spPr>
          <a:xfrm>
            <a:off x="5419264" y="3265080"/>
            <a:ext cx="6129269" cy="3592925"/>
          </a:xfrm>
          <a:prstGeom prst="rect">
            <a:avLst/>
          </a:prstGeom>
        </p:spPr>
      </p:pic>
      <p:pic>
        <p:nvPicPr>
          <p:cNvPr id="3" name="Afbeelding 2" descr="Afbeelding met buiten, dag&#10;&#10;Automatisch gegenereerde beschrijving">
            <a:extLst>
              <a:ext uri="{FF2B5EF4-FFF2-40B4-BE49-F238E27FC236}">
                <a16:creationId xmlns:a16="http://schemas.microsoft.com/office/drawing/2014/main" id="{AE2D3D8E-7B20-9412-033F-1314B0F1C0D2}"/>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2819" r="9509" b="-2"/>
          <a:stretch/>
        </p:blipFill>
        <p:spPr>
          <a:xfrm>
            <a:off x="643467" y="-5"/>
            <a:ext cx="6082711" cy="3920044"/>
          </a:xfrm>
          <a:custGeom>
            <a:avLst/>
            <a:gdLst/>
            <a:ahLst/>
            <a:cxnLst/>
            <a:rect l="l" t="t" r="r" b="b"/>
            <a:pathLst>
              <a:path w="6082711" h="3920044">
                <a:moveTo>
                  <a:pt x="0" y="0"/>
                </a:moveTo>
                <a:lnTo>
                  <a:pt x="6082711" y="0"/>
                </a:lnTo>
                <a:lnTo>
                  <a:pt x="6082711" y="3103225"/>
                </a:lnTo>
                <a:lnTo>
                  <a:pt x="4614930" y="3103225"/>
                </a:lnTo>
                <a:lnTo>
                  <a:pt x="4614930" y="3920044"/>
                </a:lnTo>
                <a:lnTo>
                  <a:pt x="0" y="3920044"/>
                </a:lnTo>
                <a:close/>
              </a:path>
            </a:pathLst>
          </a:custGeom>
        </p:spPr>
      </p:pic>
      <p:sp>
        <p:nvSpPr>
          <p:cNvPr id="23" name="Rectangle 22">
            <a:extLst>
              <a:ext uri="{FF2B5EF4-FFF2-40B4-BE49-F238E27FC236}">
                <a16:creationId xmlns:a16="http://schemas.microsoft.com/office/drawing/2014/main" id="{749FA6A2-2239-4EF2-9EB3-B1DC295FE1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8" y="4080063"/>
            <a:ext cx="4614930" cy="2156145"/>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kstvak 18">
            <a:extLst>
              <a:ext uri="{FF2B5EF4-FFF2-40B4-BE49-F238E27FC236}">
                <a16:creationId xmlns:a16="http://schemas.microsoft.com/office/drawing/2014/main" id="{E9235DC0-5578-EAC8-4A30-5CB4F3CD528C}"/>
              </a:ext>
            </a:extLst>
          </p:cNvPr>
          <p:cNvSpPr txBox="1"/>
          <p:nvPr/>
        </p:nvSpPr>
        <p:spPr>
          <a:xfrm>
            <a:off x="798653" y="4363656"/>
            <a:ext cx="4328932" cy="1477328"/>
          </a:xfrm>
          <a:prstGeom prst="rect">
            <a:avLst/>
          </a:prstGeom>
          <a:noFill/>
        </p:spPr>
        <p:txBody>
          <a:bodyPr wrap="square" rtlCol="0">
            <a:spAutoFit/>
          </a:bodyPr>
          <a:lstStyle/>
          <a:p>
            <a:r>
              <a:rPr lang="nl-NL" dirty="0"/>
              <a:t>66 miljoen jaar geleden viel er een meteoriet op aarde. Jarenlang hing er een donkere stofwolk om de aarde. Het zonlicht kon de aarde niet bereiken, waardoor alle planten, dieren en dinosauriërs uitstierven.</a:t>
            </a:r>
          </a:p>
        </p:txBody>
      </p:sp>
    </p:spTree>
    <p:extLst>
      <p:ext uri="{BB962C8B-B14F-4D97-AF65-F5344CB8AC3E}">
        <p14:creationId xmlns:p14="http://schemas.microsoft.com/office/powerpoint/2010/main" val="2932659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1" name="Group 10">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5" name="Freeform: Shape 14">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 name="Group 11">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3" name="Freeform: Shape 12">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el 1">
            <a:extLst>
              <a:ext uri="{FF2B5EF4-FFF2-40B4-BE49-F238E27FC236}">
                <a16:creationId xmlns:a16="http://schemas.microsoft.com/office/drawing/2014/main" id="{214B19BE-8AC9-E889-F866-15621222A880}"/>
              </a:ext>
            </a:extLst>
          </p:cNvPr>
          <p:cNvSpPr>
            <a:spLocks noGrp="1"/>
          </p:cNvSpPr>
          <p:nvPr>
            <p:ph type="ctrTitle"/>
          </p:nvPr>
        </p:nvSpPr>
        <p:spPr>
          <a:xfrm>
            <a:off x="827566" y="2141849"/>
            <a:ext cx="10236674" cy="2308324"/>
          </a:xfrm>
        </p:spPr>
        <p:txBody>
          <a:bodyPr>
            <a:noAutofit/>
          </a:bodyPr>
          <a:lstStyle/>
          <a:p>
            <a:pPr algn="l"/>
            <a:r>
              <a:rPr lang="nl-NL" dirty="0">
                <a:solidFill>
                  <a:schemeClr val="bg1"/>
                </a:solidFill>
              </a:rPr>
              <a:t>de stofwolk verdween, de zon scheen weer en planten en dieren bevolkten opnieuw de aarde... en toen...</a:t>
            </a:r>
          </a:p>
        </p:txBody>
      </p:sp>
    </p:spTree>
    <p:extLst>
      <p:ext uri="{BB962C8B-B14F-4D97-AF65-F5344CB8AC3E}">
        <p14:creationId xmlns:p14="http://schemas.microsoft.com/office/powerpoint/2010/main" val="80848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Afbeelding 6" descr="Afbeelding met zoogdier, primaat&#10;&#10;Automatisch gegenereerde beschrijving">
            <a:extLst>
              <a:ext uri="{FF2B5EF4-FFF2-40B4-BE49-F238E27FC236}">
                <a16:creationId xmlns:a16="http://schemas.microsoft.com/office/drawing/2014/main" id="{65F2D4AB-8C84-735F-089B-359C1E712CB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8975" y="642938"/>
            <a:ext cx="4149725" cy="2743200"/>
          </a:xfrm>
          <a:prstGeom prst="rect">
            <a:avLst/>
          </a:prstGeom>
        </p:spPr>
      </p:pic>
      <p:pic>
        <p:nvPicPr>
          <p:cNvPr id="15" name="Afbeelding 14">
            <a:extLst>
              <a:ext uri="{FF2B5EF4-FFF2-40B4-BE49-F238E27FC236}">
                <a16:creationId xmlns:a16="http://schemas.microsoft.com/office/drawing/2014/main" id="{C5C8ADAE-BE33-AB49-8998-693ED90C41C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913313" y="642938"/>
            <a:ext cx="4321175" cy="2743200"/>
          </a:xfrm>
          <a:prstGeom prst="rect">
            <a:avLst/>
          </a:prstGeom>
        </p:spPr>
      </p:pic>
      <p:pic>
        <p:nvPicPr>
          <p:cNvPr id="13" name="Afbeelding 12" descr="Afbeelding met donker&#10;&#10;Automatisch gegenereerde beschrijving">
            <a:extLst>
              <a:ext uri="{FF2B5EF4-FFF2-40B4-BE49-F238E27FC236}">
                <a16:creationId xmlns:a16="http://schemas.microsoft.com/office/drawing/2014/main" id="{4AC84FB7-282B-41B0-316A-E9940570ED25}"/>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88975" y="3459163"/>
            <a:ext cx="3132138" cy="2754313"/>
          </a:xfrm>
          <a:prstGeom prst="rect">
            <a:avLst/>
          </a:prstGeom>
        </p:spPr>
      </p:pic>
      <p:pic>
        <p:nvPicPr>
          <p:cNvPr id="3" name="Afbeelding 2" descr="Afbeelding met gras, buiten, hooi, primaat&#10;&#10;Automatisch gegenereerde beschrijving">
            <a:extLst>
              <a:ext uri="{FF2B5EF4-FFF2-40B4-BE49-F238E27FC236}">
                <a16:creationId xmlns:a16="http://schemas.microsoft.com/office/drawing/2014/main" id="{C11B421C-7224-D2CC-A437-5DDA40B1BB09}"/>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3895725" y="3459163"/>
            <a:ext cx="5338763" cy="2754313"/>
          </a:xfrm>
          <a:prstGeom prst="rect">
            <a:avLst/>
          </a:prstGeom>
        </p:spPr>
      </p:pic>
      <p:pic>
        <p:nvPicPr>
          <p:cNvPr id="11" name="Afbeelding 10" descr="Afbeelding met primaat, zoogdier, mensaap, donker&#10;&#10;Automatisch gegenereerde beschrijving">
            <a:extLst>
              <a:ext uri="{FF2B5EF4-FFF2-40B4-BE49-F238E27FC236}">
                <a16:creationId xmlns:a16="http://schemas.microsoft.com/office/drawing/2014/main" id="{8729631C-F6C2-492A-313B-789A4A750C20}"/>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9309100" y="642938"/>
            <a:ext cx="2192338" cy="1500188"/>
          </a:xfrm>
          <a:prstGeom prst="rect">
            <a:avLst/>
          </a:prstGeom>
        </p:spPr>
      </p:pic>
      <p:pic>
        <p:nvPicPr>
          <p:cNvPr id="9" name="Afbeelding 8" descr="Afbeelding met zoogdier, primaat, mensaap, koe&#10;&#10;Automatisch gegenereerde beschrijving">
            <a:extLst>
              <a:ext uri="{FF2B5EF4-FFF2-40B4-BE49-F238E27FC236}">
                <a16:creationId xmlns:a16="http://schemas.microsoft.com/office/drawing/2014/main" id="{EC60D9A5-D2DE-6B02-2C21-007C1B350940}"/>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9309100" y="2216150"/>
            <a:ext cx="2192338" cy="2192338"/>
          </a:xfrm>
          <a:prstGeom prst="rect">
            <a:avLst/>
          </a:prstGeom>
        </p:spPr>
      </p:pic>
      <p:pic>
        <p:nvPicPr>
          <p:cNvPr id="5" name="Afbeelding 4" descr="Afbeelding met lucht, buiten, person, dag&#10;&#10;Automatisch gegenereerde beschrijving">
            <a:extLst>
              <a:ext uri="{FF2B5EF4-FFF2-40B4-BE49-F238E27FC236}">
                <a16:creationId xmlns:a16="http://schemas.microsoft.com/office/drawing/2014/main" id="{98A7B9C6-2B0C-A17A-612C-AE07C055B44B}"/>
              </a:ext>
            </a:extLst>
          </p:cNvPr>
          <p:cNvPicPr>
            <a:picLocks noChangeAspect="1"/>
          </p:cNvPicPr>
          <p:nvPr/>
        </p:nvPicPr>
        <p:blipFill>
          <a:blip r:embed="rId14">
            <a:extLst>
              <a:ext uri="{28A0092B-C50C-407E-A947-70E740481C1C}">
                <a14:useLocalDpi xmlns:a14="http://schemas.microsoft.com/office/drawing/2010/main" val="0"/>
              </a:ext>
              <a:ext uri="{837473B0-CC2E-450A-ABE3-18F120FF3D39}">
                <a1611:picAttrSrcUrl xmlns:a1611="http://schemas.microsoft.com/office/drawing/2016/11/main" r:id="rId15"/>
              </a:ext>
            </a:extLst>
          </a:blip>
          <a:stretch>
            <a:fillRect/>
          </a:stretch>
        </p:blipFill>
        <p:spPr>
          <a:xfrm>
            <a:off x="9309100" y="4483100"/>
            <a:ext cx="2192338" cy="1730375"/>
          </a:xfrm>
          <a:prstGeom prst="rect">
            <a:avLst/>
          </a:prstGeom>
        </p:spPr>
      </p:pic>
    </p:spTree>
    <p:extLst>
      <p:ext uri="{BB962C8B-B14F-4D97-AF65-F5344CB8AC3E}">
        <p14:creationId xmlns:p14="http://schemas.microsoft.com/office/powerpoint/2010/main" val="4118401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Afbeelding 2" descr="Afbeelding met tekst, buiten, rots&#10;&#10;Automatisch gegenereerde beschrijving">
            <a:extLst>
              <a:ext uri="{FF2B5EF4-FFF2-40B4-BE49-F238E27FC236}">
                <a16:creationId xmlns:a16="http://schemas.microsoft.com/office/drawing/2014/main" id="{20C17BC9-7816-2C23-24C9-529D2A7E33A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9592" r="9530" b="-1"/>
          <a:stretch/>
        </p:blipFill>
        <p:spPr>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8" name="Group 7">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9" name="Freeform: Shape 8">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 name="Group 9">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1" name="Group 10">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5" name="Freeform: Shape 14">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 name="Group 11">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4">
                  <a:alphaModFix amt="57000"/>
                </a:blip>
                <a:tile tx="0" ty="0" sx="100000" sy="100000" flip="none" algn="tl"/>
              </a:blipFill>
              <a:effectLst/>
            </p:grpSpPr>
            <p:sp>
              <p:nvSpPr>
                <p:cNvPr id="13" name="Freeform: Shape 12">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4" name="Tekstvak 3">
            <a:extLst>
              <a:ext uri="{FF2B5EF4-FFF2-40B4-BE49-F238E27FC236}">
                <a16:creationId xmlns:a16="http://schemas.microsoft.com/office/drawing/2014/main" id="{2821896C-9C44-C598-E4B9-1E9DCD69F609}"/>
              </a:ext>
            </a:extLst>
          </p:cNvPr>
          <p:cNvSpPr txBox="1"/>
          <p:nvPr/>
        </p:nvSpPr>
        <p:spPr>
          <a:xfrm>
            <a:off x="575907" y="1028343"/>
            <a:ext cx="2812648" cy="4801314"/>
          </a:xfrm>
          <a:prstGeom prst="rect">
            <a:avLst/>
          </a:prstGeom>
          <a:noFill/>
        </p:spPr>
        <p:txBody>
          <a:bodyPr wrap="square" rtlCol="0">
            <a:spAutoFit/>
          </a:bodyPr>
          <a:lstStyle/>
          <a:p>
            <a:r>
              <a:rPr lang="nl-NL" dirty="0">
                <a:solidFill>
                  <a:schemeClr val="bg1"/>
                </a:solidFill>
              </a:rPr>
              <a:t>Op diverse plekken ontwikkelden zich mensachtigen. Verschillende soorten leefden miljoenen jaren naast elkaar.</a:t>
            </a:r>
          </a:p>
          <a:p>
            <a:endParaRPr lang="nl-NL" dirty="0">
              <a:solidFill>
                <a:schemeClr val="bg1"/>
              </a:solidFill>
            </a:endParaRPr>
          </a:p>
          <a:p>
            <a:r>
              <a:rPr lang="nl-NL" dirty="0">
                <a:solidFill>
                  <a:schemeClr val="bg1"/>
                </a:solidFill>
              </a:rPr>
              <a:t>Ongeveer 1,8 miljoen jaar geleden, ontwikkelde de homo erectus zich, de rechtop lopende mens.</a:t>
            </a:r>
          </a:p>
          <a:p>
            <a:endParaRPr lang="nl-NL" dirty="0">
              <a:solidFill>
                <a:schemeClr val="bg1"/>
              </a:solidFill>
            </a:endParaRPr>
          </a:p>
          <a:p>
            <a:r>
              <a:rPr lang="nl-NL" dirty="0">
                <a:solidFill>
                  <a:schemeClr val="bg1"/>
                </a:solidFill>
              </a:rPr>
              <a:t>Ruim 300.000 jaar geleden ontwikkelde de Neanderthaler zich. Dit was de eerste menssoort in Nederland</a:t>
            </a:r>
          </a:p>
        </p:txBody>
      </p:sp>
    </p:spTree>
    <p:extLst>
      <p:ext uri="{BB962C8B-B14F-4D97-AF65-F5344CB8AC3E}">
        <p14:creationId xmlns:p14="http://schemas.microsoft.com/office/powerpoint/2010/main" val="2492114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Afbeelding met tekst, zoogdier, runderachtigen&#10;&#10;Automatisch gegenereerde beschrijving">
            <a:extLst>
              <a:ext uri="{FF2B5EF4-FFF2-40B4-BE49-F238E27FC236}">
                <a16:creationId xmlns:a16="http://schemas.microsoft.com/office/drawing/2014/main" id="{C06C83D3-A27D-5328-B860-F316F5359C77}"/>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 b="4294"/>
          <a:stretch/>
        </p:blipFill>
        <p:spPr>
          <a:xfrm>
            <a:off x="5419264" y="3265080"/>
            <a:ext cx="6129269" cy="3592925"/>
          </a:xfrm>
          <a:prstGeom prst="rect">
            <a:avLst/>
          </a:prstGeom>
        </p:spPr>
      </p:pic>
      <p:sp>
        <p:nvSpPr>
          <p:cNvPr id="14" name="Rectangle 13">
            <a:extLst>
              <a:ext uri="{FF2B5EF4-FFF2-40B4-BE49-F238E27FC236}">
                <a16:creationId xmlns:a16="http://schemas.microsoft.com/office/drawing/2014/main" id="{E97C36FC-DEAA-4DCA-B0AB-7F9357FA4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7045" y="643467"/>
            <a:ext cx="4661488" cy="2460741"/>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78C38CD-A630-49FF-8417-6792A2B13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8" y="4080063"/>
            <a:ext cx="4614930" cy="2156145"/>
          </a:xfrm>
          <a:prstGeom prst="rect">
            <a:avLst/>
          </a:pr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kstvak 11">
            <a:extLst>
              <a:ext uri="{FF2B5EF4-FFF2-40B4-BE49-F238E27FC236}">
                <a16:creationId xmlns:a16="http://schemas.microsoft.com/office/drawing/2014/main" id="{D6EE4FCB-4F6A-27BF-1606-62B9CF2D29DB}"/>
              </a:ext>
            </a:extLst>
          </p:cNvPr>
          <p:cNvSpPr txBox="1"/>
          <p:nvPr/>
        </p:nvSpPr>
        <p:spPr>
          <a:xfrm>
            <a:off x="8954535" y="858173"/>
            <a:ext cx="2473553" cy="2031325"/>
          </a:xfrm>
          <a:prstGeom prst="rect">
            <a:avLst/>
          </a:prstGeom>
          <a:noFill/>
        </p:spPr>
        <p:txBody>
          <a:bodyPr wrap="square" rtlCol="0">
            <a:spAutoFit/>
          </a:bodyPr>
          <a:lstStyle/>
          <a:p>
            <a:r>
              <a:rPr lang="nl-NL" dirty="0"/>
              <a:t>De mensen aten het vlees, maakten kleding van huiden, maakten gereedschappen van de botten en woonden in een hutten van het mammoet karkas.</a:t>
            </a:r>
          </a:p>
        </p:txBody>
      </p:sp>
      <p:pic>
        <p:nvPicPr>
          <p:cNvPr id="15" name="Afbeelding 14" descr="Afbeelding met sneeuw, buiten&#10;&#10;Automatisch gegenereerde beschrijving">
            <a:extLst>
              <a:ext uri="{FF2B5EF4-FFF2-40B4-BE49-F238E27FC236}">
                <a16:creationId xmlns:a16="http://schemas.microsoft.com/office/drawing/2014/main" id="{5BBBBD38-5DA1-8323-DFAF-3E2ECBEABDC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99262" y="0"/>
            <a:ext cx="4659136" cy="4777089"/>
          </a:xfrm>
          <a:prstGeom prst="rect">
            <a:avLst/>
          </a:prstGeom>
        </p:spPr>
      </p:pic>
      <p:pic>
        <p:nvPicPr>
          <p:cNvPr id="17" name="Graphic 16" descr="Klapbord met effen opvulling">
            <a:hlinkClick r:id="rId6"/>
            <a:extLst>
              <a:ext uri="{FF2B5EF4-FFF2-40B4-BE49-F238E27FC236}">
                <a16:creationId xmlns:a16="http://schemas.microsoft.com/office/drawing/2014/main" id="{1222F5DE-0FBC-4989-740D-62B249EBFA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72827" y="5950407"/>
            <a:ext cx="914400" cy="914400"/>
          </a:xfrm>
          <a:prstGeom prst="rect">
            <a:avLst/>
          </a:prstGeom>
        </p:spPr>
      </p:pic>
      <p:pic>
        <p:nvPicPr>
          <p:cNvPr id="19" name="Afbeelding 18" descr="Afbeelding met olifant, zoogdier, donker&#10;&#10;Automatisch gegenereerde beschrijving">
            <a:extLst>
              <a:ext uri="{FF2B5EF4-FFF2-40B4-BE49-F238E27FC236}">
                <a16:creationId xmlns:a16="http://schemas.microsoft.com/office/drawing/2014/main" id="{B794EAEB-9A7C-15E5-8850-75BC4AB50D39}"/>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flipH="1">
            <a:off x="5367733" y="302573"/>
            <a:ext cx="3466358" cy="3142527"/>
          </a:xfrm>
          <a:prstGeom prst="rect">
            <a:avLst/>
          </a:prstGeom>
        </p:spPr>
      </p:pic>
      <p:sp>
        <p:nvSpPr>
          <p:cNvPr id="21" name="Tekstvak 20">
            <a:extLst>
              <a:ext uri="{FF2B5EF4-FFF2-40B4-BE49-F238E27FC236}">
                <a16:creationId xmlns:a16="http://schemas.microsoft.com/office/drawing/2014/main" id="{747D0109-B6EF-6A1D-0800-A2B63F2647D9}"/>
              </a:ext>
            </a:extLst>
          </p:cNvPr>
          <p:cNvSpPr txBox="1"/>
          <p:nvPr/>
        </p:nvSpPr>
        <p:spPr>
          <a:xfrm>
            <a:off x="738523" y="4906484"/>
            <a:ext cx="4380614" cy="1200329"/>
          </a:xfrm>
          <a:prstGeom prst="rect">
            <a:avLst/>
          </a:prstGeom>
          <a:noFill/>
        </p:spPr>
        <p:txBody>
          <a:bodyPr wrap="square" rtlCol="0">
            <a:spAutoFit/>
          </a:bodyPr>
          <a:lstStyle/>
          <a:p>
            <a:r>
              <a:rPr lang="nl-NL" dirty="0"/>
              <a:t>In de ijstijd was Nederland bedekt onder ijs en sneeuw. De mensen trokken in groepjes achter kuddes mammoeten of rendieren aan.</a:t>
            </a:r>
          </a:p>
        </p:txBody>
      </p:sp>
    </p:spTree>
    <p:extLst>
      <p:ext uri="{BB962C8B-B14F-4D97-AF65-F5344CB8AC3E}">
        <p14:creationId xmlns:p14="http://schemas.microsoft.com/office/powerpoint/2010/main" val="149521483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492</Words>
  <Application>Microsoft Office PowerPoint</Application>
  <PresentationFormat>Breedbeeld</PresentationFormat>
  <Paragraphs>34</Paragraphs>
  <Slides>16</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16</vt:i4>
      </vt:variant>
    </vt:vector>
  </HeadingPairs>
  <TitlesOfParts>
    <vt:vector size="20" baseType="lpstr">
      <vt:lpstr>Arial</vt:lpstr>
      <vt:lpstr>Calibri</vt:lpstr>
      <vt:lpstr>Calibri Light</vt:lpstr>
      <vt:lpstr>Kantoorthema</vt:lpstr>
      <vt:lpstr>PowerPoint-presentatie</vt:lpstr>
      <vt:lpstr>we gaan terug in de tijd naar heel lang geleden...</vt:lpstr>
      <vt:lpstr>PowerPoint-presentatie</vt:lpstr>
      <vt:lpstr>PowerPoint-presentatie</vt:lpstr>
      <vt:lpstr>PowerPoint-presentatie</vt:lpstr>
      <vt:lpstr>de stofwolk verdween, de zon scheen weer en planten en dieren bevolkten opnieuw de aarde... en toen...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joyce kuenen</dc:creator>
  <cp:lastModifiedBy>joyce kuenen</cp:lastModifiedBy>
  <cp:revision>3</cp:revision>
  <dcterms:created xsi:type="dcterms:W3CDTF">2022-07-30T11:03:46Z</dcterms:created>
  <dcterms:modified xsi:type="dcterms:W3CDTF">2022-07-30T14:56:05Z</dcterms:modified>
</cp:coreProperties>
</file>