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35.jpg" ContentType="image/unknown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74" r:id="rId4"/>
    <p:sldId id="275" r:id="rId5"/>
    <p:sldId id="273" r:id="rId6"/>
    <p:sldId id="271" r:id="rId7"/>
    <p:sldId id="272" r:id="rId8"/>
    <p:sldId id="270" r:id="rId9"/>
    <p:sldId id="269" r:id="rId10"/>
    <p:sldId id="268" r:id="rId11"/>
    <p:sldId id="257" r:id="rId12"/>
    <p:sldId id="285" r:id="rId13"/>
    <p:sldId id="263" r:id="rId14"/>
    <p:sldId id="261" r:id="rId15"/>
    <p:sldId id="260" r:id="rId16"/>
    <p:sldId id="265" r:id="rId17"/>
    <p:sldId id="266" r:id="rId18"/>
    <p:sldId id="286" r:id="rId19"/>
    <p:sldId id="264" r:id="rId20"/>
    <p:sldId id="259" r:id="rId21"/>
    <p:sldId id="258" r:id="rId22"/>
    <p:sldId id="276" r:id="rId23"/>
    <p:sldId id="277" r:id="rId24"/>
    <p:sldId id="279" r:id="rId25"/>
    <p:sldId id="278" r:id="rId26"/>
    <p:sldId id="287" r:id="rId27"/>
    <p:sldId id="281" r:id="rId28"/>
    <p:sldId id="280" r:id="rId29"/>
    <p:sldId id="282" r:id="rId30"/>
    <p:sldId id="283" r:id="rId31"/>
    <p:sldId id="284" r:id="rId3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65F269-F375-BD33-FB7E-5492422756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0BFFACA-238F-1FA3-9B5A-9ADFF08A4B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CF58707-5A50-DBC4-68AF-7CDAB9493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D5E29-EDB3-41A9-9A8F-C05CFDECA9E8}" type="datetimeFigureOut">
              <a:rPr lang="nl-NL" smtClean="0"/>
              <a:t>23-2-2023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B6FFED3-AC9C-B4CA-DB81-D90F2D1299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BA463D2-231C-34BA-045A-9BFCEEA7E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730D9-4CB4-4D14-B4E4-4347BF31426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54573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6B7D64-E345-0B20-7998-64E36872C4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1AC0C73B-E9A5-9D12-C3C7-838817926F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298D60A-B99E-1B8E-C322-6686C9DFD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D5E29-EDB3-41A9-9A8F-C05CFDECA9E8}" type="datetimeFigureOut">
              <a:rPr lang="nl-NL" smtClean="0"/>
              <a:t>23-2-2023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F43C038-D398-85D9-DFD3-C96A105D9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9612DF7-05A4-26A1-8812-63D786581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730D9-4CB4-4D14-B4E4-4347BF31426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27352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4B5C930B-86F3-35D1-A8DF-689953E267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4CB47D89-B288-218B-6DCE-79DCD120AC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7E22236-2635-6E61-BFD4-C799D963B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D5E29-EDB3-41A9-9A8F-C05CFDECA9E8}" type="datetimeFigureOut">
              <a:rPr lang="nl-NL" smtClean="0"/>
              <a:t>23-2-2023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136AC7F-34FA-826B-4CE1-ABEE5E615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75D4FCC-1D5F-F10C-2343-D40899DDF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730D9-4CB4-4D14-B4E4-4347BF31426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84608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3BD7CF-B0C7-617B-1721-88E84081F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96B061B-D44B-709B-6655-CF481B6DF3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8EC4EE4-1A2C-A180-4774-AEEB8DE9FF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D5E29-EDB3-41A9-9A8F-C05CFDECA9E8}" type="datetimeFigureOut">
              <a:rPr lang="nl-NL" smtClean="0"/>
              <a:t>23-2-2023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D2B81C2-BD67-E5F8-11B2-C73CB17AD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48B5E1A-AE14-6E92-A8FF-28CD17210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730D9-4CB4-4D14-B4E4-4347BF31426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7979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609565-BE78-89A3-FF86-C840E88EE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F38A58F-FA0E-C93B-5DEE-064D81246D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49FDF36-F508-AEA5-5487-81B8F1555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D5E29-EDB3-41A9-9A8F-C05CFDECA9E8}" type="datetimeFigureOut">
              <a:rPr lang="nl-NL" smtClean="0"/>
              <a:t>23-2-2023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8BC4EB2-BB6B-7B44-67F5-660AE5F82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38CDF36-52B1-072A-9241-A348C9792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730D9-4CB4-4D14-B4E4-4347BF31426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2300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EF4B59-0C1D-5471-188F-8002CA010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64158B6-387D-501E-275F-5CFC4B7CC8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EBA827F-41ED-A9E5-BFA2-FB381B07E7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F827F8A-0D7C-5CC3-5D64-04036A2558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D5E29-EDB3-41A9-9A8F-C05CFDECA9E8}" type="datetimeFigureOut">
              <a:rPr lang="nl-NL" smtClean="0"/>
              <a:t>23-2-2023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BB5714F-CB94-36FD-3BCC-CFF5D065C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380716F-8811-D5BE-4EF9-91603F85A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730D9-4CB4-4D14-B4E4-4347BF31426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9219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21FE58-47F5-6264-15C3-C56FCA08A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354AF49-73B5-CCC0-198E-2F66C24DED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579213D-CFBD-20B6-124F-FCE7518A49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97C28D18-A7DE-768F-1954-2D1A57E47E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46FED463-336A-0C07-E6FF-CAE993749E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7BF3BC42-7690-A40F-8C5A-576511600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D5E29-EDB3-41A9-9A8F-C05CFDECA9E8}" type="datetimeFigureOut">
              <a:rPr lang="nl-NL" smtClean="0"/>
              <a:t>23-2-2023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284F5A93-0DE6-245C-B677-6A8F20914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706F88C4-D194-8B72-85B9-2BB4CB8FD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730D9-4CB4-4D14-B4E4-4347BF31426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9709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5B25CA-A8F0-7D3C-8C54-EF4E2CB9D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C7347D50-2FA4-73B8-1ED3-1ECDF9EEA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D5E29-EDB3-41A9-9A8F-C05CFDECA9E8}" type="datetimeFigureOut">
              <a:rPr lang="nl-NL" smtClean="0"/>
              <a:t>23-2-2023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D107D4E8-4FB6-7F44-4930-08CF56DFB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95D2D76-94D1-7DCA-672D-A03148732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730D9-4CB4-4D14-B4E4-4347BF31426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961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E88309E0-CC68-7171-FA26-9A782BB8A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D5E29-EDB3-41A9-9A8F-C05CFDECA9E8}" type="datetimeFigureOut">
              <a:rPr lang="nl-NL" smtClean="0"/>
              <a:t>23-2-2023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B56DA1E5-A0A4-AA53-65C1-A6A0ECD83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838FF75-4E07-CD7F-14CB-B3EF180BC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730D9-4CB4-4D14-B4E4-4347BF31426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41771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496476-F930-5845-C9DC-4018F83633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FCB5C56-BCC0-EE85-57DB-6D1FE86182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B14C77C-D043-BAC9-B4C7-DC0A81188B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7E97ED4-2885-1524-47E3-F8B157E60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D5E29-EDB3-41A9-9A8F-C05CFDECA9E8}" type="datetimeFigureOut">
              <a:rPr lang="nl-NL" smtClean="0"/>
              <a:t>23-2-2023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D35760B-17F0-9582-560F-3FDE7C4A0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BD9A91A-DBE5-1579-2755-590F1748B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730D9-4CB4-4D14-B4E4-4347BF31426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33512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F657CE6-B67D-50BE-CCD9-7440110A8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112A001B-E09C-CD74-8BF8-CE232EBF7D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54B6970-4222-FF09-0FD4-880E9B797F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A568EA8-9C41-DA4F-F801-07ACFAAD8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D5E29-EDB3-41A9-9A8F-C05CFDECA9E8}" type="datetimeFigureOut">
              <a:rPr lang="nl-NL" smtClean="0"/>
              <a:t>23-2-2023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2BD7472-73EE-0254-4E85-945C88744B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67537A6-B666-75E5-1698-54B652B67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730D9-4CB4-4D14-B4E4-4347BF31426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08748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F373058B-8394-26AF-4A28-CB84FB4338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4219B78-BAF7-1979-C3D1-B69B14B4E6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7A546D1-B110-0BE6-C757-4775E5A4DA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8D5E29-EDB3-41A9-9A8F-C05CFDECA9E8}" type="datetimeFigureOut">
              <a:rPr lang="nl-NL" smtClean="0"/>
              <a:t>23-2-2023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5C0F716-6BCD-13B9-A523-2B55E15D7C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6686AB0-6EA8-36DC-10AE-AB191CB623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A730D9-4CB4-4D14-B4E4-4347BF31426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98283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interest.com/pin/322781498276991655/" TargetMode="External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hyperlink" Target="https://pxhere.com/de/photo/1230277" TargetMode="External"/><Relationship Id="rId7" Type="http://schemas.openxmlformats.org/officeDocument/2006/relationships/hyperlink" Target="http://www.metmuseum.org/art/collection/search/51091" TargetMode="Externa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11" Type="http://schemas.openxmlformats.org/officeDocument/2006/relationships/hyperlink" Target="https://pxhere.com/da/photo/1292817" TargetMode="External"/><Relationship Id="rId5" Type="http://schemas.openxmlformats.org/officeDocument/2006/relationships/hyperlink" Target="https://www.publicdomainpictures.net/view-image.php?image=226805&amp;picture=japanese-sunset" TargetMode="External"/><Relationship Id="rId10" Type="http://schemas.openxmlformats.org/officeDocument/2006/relationships/image" Target="../media/image28.jpeg"/><Relationship Id="rId4" Type="http://schemas.openxmlformats.org/officeDocument/2006/relationships/image" Target="../media/image25.jpg"/><Relationship Id="rId9" Type="http://schemas.openxmlformats.org/officeDocument/2006/relationships/hyperlink" Target="https://www.metmuseum.org/art/collection/search/60001463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hyperlink" Target="https://www.flickr.com/photos/roel1943/542975106" TargetMode="External"/><Relationship Id="rId7" Type="http://schemas.openxmlformats.org/officeDocument/2006/relationships/hyperlink" Target="https://pxhere.com/nl/photo/176105" TargetMode="External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g"/><Relationship Id="rId5" Type="http://schemas.openxmlformats.org/officeDocument/2006/relationships/hyperlink" Target="http://deliahernandezintrospecciones.blogspot.com/2011/03/australia.html" TargetMode="External"/><Relationship Id="rId10" Type="http://schemas.openxmlformats.org/officeDocument/2006/relationships/hyperlink" Target="https://nl.wikipedia.org/wiki/Dotpainting" TargetMode="External"/><Relationship Id="rId4" Type="http://schemas.openxmlformats.org/officeDocument/2006/relationships/image" Target="../media/image31.jpg"/><Relationship Id="rId9" Type="http://schemas.openxmlformats.org/officeDocument/2006/relationships/image" Target="../media/image34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g"/><Relationship Id="rId3" Type="http://schemas.openxmlformats.org/officeDocument/2006/relationships/hyperlink" Target="https://www.worldmap-knowledge.com/articles/who-are-the-maori-people.html" TargetMode="External"/><Relationship Id="rId7" Type="http://schemas.openxmlformats.org/officeDocument/2006/relationships/hyperlink" Target="https://de.dreamstime.com/lizenzfreies-stockfoto-maori-kunst-image2775795" TargetMode="External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g"/><Relationship Id="rId5" Type="http://schemas.openxmlformats.org/officeDocument/2006/relationships/hyperlink" Target="https://www.pinterest.com/pin/453456256223153069/" TargetMode="External"/><Relationship Id="rId4" Type="http://schemas.openxmlformats.org/officeDocument/2006/relationships/image" Target="../media/image36.jpg"/><Relationship Id="rId9" Type="http://schemas.openxmlformats.org/officeDocument/2006/relationships/hyperlink" Target="https://www.berge-meer.de/ziel/neuseeland?selector=destination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g"/><Relationship Id="rId3" Type="http://schemas.openxmlformats.org/officeDocument/2006/relationships/hyperlink" Target="https://www.flickr.com/photos/pitbulltattoothailand/34914249820" TargetMode="External"/><Relationship Id="rId7" Type="http://schemas.openxmlformats.org/officeDocument/2006/relationships/hyperlink" Target="https://espacecreationjeanlouis.blogspot.com/2010/05/visage-vous-avez-dit-visage.html" TargetMode="External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g"/><Relationship Id="rId11" Type="http://schemas.openxmlformats.org/officeDocument/2006/relationships/hyperlink" Target="https://www.zonatattoos.com/tatuaje.php?tatuaje=105312" TargetMode="External"/><Relationship Id="rId5" Type="http://schemas.openxmlformats.org/officeDocument/2006/relationships/hyperlink" Target="https://www.zonatattoos.com/tatuaje.php?tatuaje=106468" TargetMode="External"/><Relationship Id="rId10" Type="http://schemas.openxmlformats.org/officeDocument/2006/relationships/image" Target="../media/image43.jpg"/><Relationship Id="rId4" Type="http://schemas.openxmlformats.org/officeDocument/2006/relationships/image" Target="../media/image40.jpg"/><Relationship Id="rId9" Type="http://schemas.openxmlformats.org/officeDocument/2006/relationships/hyperlink" Target="https://www.flickr.com/photos/pitbulltattoothailand/34914242760/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interest.com/pin/436638126345580177/" TargetMode="External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ost-painters.nl/gemeentemuseum-den-haag-victory-boogie-woogie/" TargetMode="External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lost-painters.nl/gemeentemuseum-den-haag-victory-boogie-woogie/" TargetMode="External"/><Relationship Id="rId5" Type="http://schemas.openxmlformats.org/officeDocument/2006/relationships/image" Target="../media/image47.jpg"/><Relationship Id="rId4" Type="http://schemas.openxmlformats.org/officeDocument/2006/relationships/image" Target="../media/image46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courses.lumenlearning.com/boundless-arthistory/chapter/north-america-2/" TargetMode="External"/><Relationship Id="rId7" Type="http://schemas.openxmlformats.org/officeDocument/2006/relationships/hyperlink" Target="https://www.pinterest.com/pin/753508581382064913/" TargetMode="External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g"/><Relationship Id="rId5" Type="http://schemas.openxmlformats.org/officeDocument/2006/relationships/hyperlink" Target="https://www.pinterest.fr/lenidehaan/bonte-verzameling/" TargetMode="External"/><Relationship Id="rId4" Type="http://schemas.openxmlformats.org/officeDocument/2006/relationships/image" Target="../media/image49.jp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hecoli.com/threads/basquiats-untitled-painting-sells-for-110-million-the-most-ever-paid-for-an-american-artwork.539887/page-15" TargetMode="External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pinterest.com/pin/698198748453984560/" TargetMode="External"/><Relationship Id="rId4" Type="http://schemas.openxmlformats.org/officeDocument/2006/relationships/image" Target="../media/image52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interest.com/pin/258534834837663546/" TargetMode="External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pinterest.com/pin/496451558917474542/" TargetMode="External"/><Relationship Id="rId4" Type="http://schemas.openxmlformats.org/officeDocument/2006/relationships/image" Target="../media/image54.jp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g"/><Relationship Id="rId3" Type="http://schemas.openxmlformats.org/officeDocument/2006/relationships/hyperlink" Target="https://www.pinterest.com/pin/49258189660126769/" TargetMode="External"/><Relationship Id="rId7" Type="http://schemas.openxmlformats.org/officeDocument/2006/relationships/hyperlink" Target="https://www.pinterest.com/pin/791226228272194490/" TargetMode="External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jpg"/><Relationship Id="rId5" Type="http://schemas.openxmlformats.org/officeDocument/2006/relationships/hyperlink" Target="https://www.salkantaytrekking.com/blog/amazing-people-and-llamas-at-rainbow-mountain-8-photos-to-discover-this-natural-wonder-in-peru/" TargetMode="External"/><Relationship Id="rId4" Type="http://schemas.openxmlformats.org/officeDocument/2006/relationships/image" Target="../media/image56.jpg"/><Relationship Id="rId9" Type="http://schemas.openxmlformats.org/officeDocument/2006/relationships/hyperlink" Target="https://lovepik.com/image-100366881/typical-animal-of-peru-the-known-lama.html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hyperlink" Target="http://www.debeterewereld.nl/groene-helden/wereld-van-zwerfvuil-verbindt/" TargetMode="External"/><Relationship Id="rId7" Type="http://schemas.openxmlformats.org/officeDocument/2006/relationships/hyperlink" Target="https://www.pinterest.com/pin/342273640429957420/" TargetMode="External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jpg"/><Relationship Id="rId11" Type="http://schemas.openxmlformats.org/officeDocument/2006/relationships/hyperlink" Target="https://www.magazin-restkultur.de/von-bedrueckender-schoenheit/" TargetMode="External"/><Relationship Id="rId5" Type="http://schemas.openxmlformats.org/officeDocument/2006/relationships/hyperlink" Target="https://www.pinterest.co.kr/pin/522136150539442232/" TargetMode="External"/><Relationship Id="rId10" Type="http://schemas.openxmlformats.org/officeDocument/2006/relationships/image" Target="../media/image63.jpg"/><Relationship Id="rId4" Type="http://schemas.openxmlformats.org/officeDocument/2006/relationships/image" Target="../media/image60.jpg"/><Relationship Id="rId9" Type="http://schemas.openxmlformats.org/officeDocument/2006/relationships/hyperlink" Target="https://tynaarlolokaal.nl/afval-als-inspiratie-voor-kunst/" TargetMode="Externa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blessingsundayosuchukwu.blogspot.com/2010/08/in-africa-le-maschere-si-possono-far.html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flickr.com/photos/reisgekki/3303094929/" TargetMode="External"/><Relationship Id="rId4" Type="http://schemas.openxmlformats.org/officeDocument/2006/relationships/image" Target="../media/image3.jp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g"/><Relationship Id="rId3" Type="http://schemas.openxmlformats.org/officeDocument/2006/relationships/hyperlink" Target="https://notionparallax.co.uk/2008/gc-strategies-ensuring-planarity-with-sheared-cones" TargetMode="External"/><Relationship Id="rId7" Type="http://schemas.openxmlformats.org/officeDocument/2006/relationships/hyperlink" Target="https://www.flickr.com/photos/ttsjl/4525751408/" TargetMode="External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jpg"/><Relationship Id="rId5" Type="http://schemas.openxmlformats.org/officeDocument/2006/relationships/hyperlink" Target="http://scifi.stackexchange.com/questions/122351/in-the-100-where-is-the-round-skyscraper-located" TargetMode="External"/><Relationship Id="rId4" Type="http://schemas.openxmlformats.org/officeDocument/2006/relationships/image" Target="../media/image65.png"/><Relationship Id="rId9" Type="http://schemas.openxmlformats.org/officeDocument/2006/relationships/hyperlink" Target="https://www.flickr.com/photos/127554398@N02/26191350478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g"/><Relationship Id="rId13" Type="http://schemas.openxmlformats.org/officeDocument/2006/relationships/hyperlink" Target="https://codigoespagueti.com/noticias/ciencia/descubren-enorme-cenote-debajo-de-la-piramide-de-kukulcan-en-chichen-itza/" TargetMode="External"/><Relationship Id="rId3" Type="http://schemas.openxmlformats.org/officeDocument/2006/relationships/hyperlink" Target="https://vinkacademy.nl/fotografie-challenge/juni-driehoek/" TargetMode="External"/><Relationship Id="rId7" Type="http://schemas.openxmlformats.org/officeDocument/2006/relationships/hyperlink" Target="https://www.hbvl.be/cnt/dmf20141117_01380208/parijs-weert-gigantische-piramide" TargetMode="External"/><Relationship Id="rId12" Type="http://schemas.openxmlformats.org/officeDocument/2006/relationships/image" Target="../media/image73.jpg"/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jpg"/><Relationship Id="rId11" Type="http://schemas.openxmlformats.org/officeDocument/2006/relationships/hyperlink" Target="https://www.universo7p.it/storia-proibita-cera-una-quarta-piramide-a-giza/misteri/" TargetMode="External"/><Relationship Id="rId5" Type="http://schemas.openxmlformats.org/officeDocument/2006/relationships/hyperlink" Target="https://roma.repubblica.it/cronaca/2015/04/20/foto/marino_inaugura_a_roma_la_piramide_cestia_restaurata-112410188/1/" TargetMode="External"/><Relationship Id="rId10" Type="http://schemas.openxmlformats.org/officeDocument/2006/relationships/image" Target="../media/image72.jpg"/><Relationship Id="rId4" Type="http://schemas.openxmlformats.org/officeDocument/2006/relationships/image" Target="../media/image69.jpg"/><Relationship Id="rId9" Type="http://schemas.openxmlformats.org/officeDocument/2006/relationships/hyperlink" Target="https://coyotitos.com/la-sorprendente-piramide-de-austerlitz-en-holanda/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hyperlink" Target="http://fineartamerica.com/featured/african-dancers-no-4-elisabeta-hermann.html" TargetMode="External"/><Relationship Id="rId3" Type="http://schemas.openxmlformats.org/officeDocument/2006/relationships/hyperlink" Target="https://www.rubylane.com/item/230729-JB03972/Colorful-African-contemporary-art-naive-painting?search=1" TargetMode="External"/><Relationship Id="rId7" Type="http://schemas.openxmlformats.org/officeDocument/2006/relationships/hyperlink" Target="https://www.pinterest.com/pin/63683782204441366/" TargetMode="External"/><Relationship Id="rId12" Type="http://schemas.openxmlformats.org/officeDocument/2006/relationships/image" Target="../media/image9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g"/><Relationship Id="rId11" Type="http://schemas.openxmlformats.org/officeDocument/2006/relationships/hyperlink" Target="https://nl.pinterest.com/aloranrabou/afrikaanse-schilderijen/" TargetMode="External"/><Relationship Id="rId5" Type="http://schemas.openxmlformats.org/officeDocument/2006/relationships/hyperlink" Target="https://forum.xcitefun.net/african-art-painting-t23696.html" TargetMode="External"/><Relationship Id="rId10" Type="http://schemas.openxmlformats.org/officeDocument/2006/relationships/image" Target="../media/image8.jpg"/><Relationship Id="rId4" Type="http://schemas.openxmlformats.org/officeDocument/2006/relationships/image" Target="../media/image5.jpg"/><Relationship Id="rId9" Type="http://schemas.openxmlformats.org/officeDocument/2006/relationships/hyperlink" Target="https://www.pinterest.com/pin/458945018257188685/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hyperlink" Target="https://nl.pinterest.com/pin/327214729149379622/" TargetMode="External"/><Relationship Id="rId7" Type="http://schemas.openxmlformats.org/officeDocument/2006/relationships/hyperlink" Target="https://www.pinterest.fr/pin/455778424773881643/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g"/><Relationship Id="rId11" Type="http://schemas.openxmlformats.org/officeDocument/2006/relationships/hyperlink" Target="https://www.pinterest.com/pin/468304061228563904/" TargetMode="External"/><Relationship Id="rId5" Type="http://schemas.openxmlformats.org/officeDocument/2006/relationships/hyperlink" Target="https://www.betaalbarekunst.nl/kunstnieuws/de-leuke-kanten-van-dieren-kunst/" TargetMode="External"/><Relationship Id="rId10" Type="http://schemas.openxmlformats.org/officeDocument/2006/relationships/image" Target="../media/image14.jpg"/><Relationship Id="rId4" Type="http://schemas.openxmlformats.org/officeDocument/2006/relationships/image" Target="../media/image11.jpg"/><Relationship Id="rId9" Type="http://schemas.openxmlformats.org/officeDocument/2006/relationships/hyperlink" Target="https://www.kunstvoorinhuis.nl/dieren-schilderijen/olieverf-schilderij-aap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nl.pinterest.com/pin/675891856557758901/" TargetMode="External"/><Relationship Id="rId7" Type="http://schemas.openxmlformats.org/officeDocument/2006/relationships/hyperlink" Target="https://www.pinterest.com/pin/540643130264186994/" TargetMode="Externa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g"/><Relationship Id="rId5" Type="http://schemas.openxmlformats.org/officeDocument/2006/relationships/hyperlink" Target="https://www.pinterest.com/pin/584412489135462216/" TargetMode="External"/><Relationship Id="rId4" Type="http://schemas.openxmlformats.org/officeDocument/2006/relationships/image" Target="../media/image16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assilykandinsky.net/work-2.php" TargetMode="External"/><Relationship Id="rId7" Type="http://schemas.openxmlformats.org/officeDocument/2006/relationships/hyperlink" Target="https://www.solmar.be/schoolreizen/moskou/" TargetMode="External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g"/><Relationship Id="rId5" Type="http://schemas.openxmlformats.org/officeDocument/2006/relationships/hyperlink" Target="https://werner.reislogger.nl/2018-road-again/foto/rusland-sneeuw-onleesbare/p1000401.3352261" TargetMode="External"/><Relationship Id="rId4" Type="http://schemas.openxmlformats.org/officeDocument/2006/relationships/image" Target="../media/image1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ickpik.com/matruschka-matroschka-babuschka-doll-moscow-russia-143413" TargetMode="External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colourbox.de/bild/gruppe-faberge-eier-bild-2207718" TargetMode="External"/><Relationship Id="rId4" Type="http://schemas.openxmlformats.org/officeDocument/2006/relationships/image" Target="../media/image2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Afbeelding 4" descr="Afbeelding met kaart&#10;&#10;Automatisch gegenereerde beschrijving">
            <a:extLst>
              <a:ext uri="{FF2B5EF4-FFF2-40B4-BE49-F238E27FC236}">
                <a16:creationId xmlns:a16="http://schemas.microsoft.com/office/drawing/2014/main" id="{E0FA1FA9-02E5-0A14-E7BA-F3812DFEC57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9" t="9892" r="7152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8" y="-1534136"/>
            <a:ext cx="4592270" cy="12192001"/>
          </a:xfrm>
          <a:prstGeom prst="rect">
            <a:avLst/>
          </a:prstGeom>
          <a:gradFill>
            <a:gsLst>
              <a:gs pos="35000">
                <a:schemeClr val="bg1">
                  <a:alpha val="46000"/>
                </a:schemeClr>
              </a:gs>
              <a:gs pos="21000">
                <a:schemeClr val="bg1">
                  <a:alpha val="3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FA72A700-21C5-5FF3-07B4-01F14D27EF3F}"/>
              </a:ext>
            </a:extLst>
          </p:cNvPr>
          <p:cNvSpPr txBox="1"/>
          <p:nvPr/>
        </p:nvSpPr>
        <p:spPr>
          <a:xfrm>
            <a:off x="404553" y="3091928"/>
            <a:ext cx="9078562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600" b="1">
                <a:latin typeface="+mj-lt"/>
                <a:ea typeface="+mj-ea"/>
                <a:cs typeface="+mj-cs"/>
              </a:rPr>
              <a:t>reis om de wereld met kunstwerken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575039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348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Afbeelding met kaart&#10;&#10;Automatisch gegenereerde beschrijving">
            <a:extLst>
              <a:ext uri="{FF2B5EF4-FFF2-40B4-BE49-F238E27FC236}">
                <a16:creationId xmlns:a16="http://schemas.microsoft.com/office/drawing/2014/main" id="{3C23C4F5-0389-0739-C426-967D9BDFED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3" name="Ovaal 2">
            <a:extLst>
              <a:ext uri="{FF2B5EF4-FFF2-40B4-BE49-F238E27FC236}">
                <a16:creationId xmlns:a16="http://schemas.microsoft.com/office/drawing/2014/main" id="{E7A5A1F4-60B0-6DC0-982A-E427D8B54F3A}"/>
              </a:ext>
            </a:extLst>
          </p:cNvPr>
          <p:cNvSpPr/>
          <p:nvPr/>
        </p:nvSpPr>
        <p:spPr>
          <a:xfrm>
            <a:off x="10327341" y="1936375"/>
            <a:ext cx="360000" cy="360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434869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02135526-B436-DF70-BE75-BB908EB0DB27}"/>
              </a:ext>
            </a:extLst>
          </p:cNvPr>
          <p:cNvSpPr txBox="1"/>
          <p:nvPr/>
        </p:nvSpPr>
        <p:spPr>
          <a:xfrm>
            <a:off x="648931" y="2438400"/>
            <a:ext cx="3505494" cy="3785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/>
              <a:t>Japan: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De golf </a:t>
            </a:r>
            <a:r>
              <a:rPr lang="en-US" sz="2000" dirty="0" err="1"/>
              <a:t>voor</a:t>
            </a:r>
            <a:r>
              <a:rPr lang="en-US" sz="2000" dirty="0"/>
              <a:t> de kunst van Kanagawa van Katsushika Hokusai.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/>
              <a:t>Houtsnede</a:t>
            </a:r>
            <a:r>
              <a:rPr lang="en-US" sz="2000" dirty="0"/>
              <a:t> met </a:t>
            </a:r>
            <a:r>
              <a:rPr lang="en-US" sz="2000" dirty="0" err="1"/>
              <a:t>zicht</a:t>
            </a:r>
            <a:r>
              <a:rPr lang="en-US" sz="2000" dirty="0"/>
              <a:t> op de berg Fuji.</a:t>
            </a:r>
          </a:p>
        </p:txBody>
      </p:sp>
      <p:sp>
        <p:nvSpPr>
          <p:cNvPr id="28" name="Rectangle 23">
            <a:extLst>
              <a:ext uri="{FF2B5EF4-FFF2-40B4-BE49-F238E27FC236}">
                <a16:creationId xmlns:a16="http://schemas.microsoft.com/office/drawing/2014/main" id="{5E39A796-BE83-48B1-B33F-35C4A32AA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ounded Rectangle 9">
            <a:extLst>
              <a:ext uri="{FF2B5EF4-FFF2-40B4-BE49-F238E27FC236}">
                <a16:creationId xmlns:a16="http://schemas.microsoft.com/office/drawing/2014/main" id="{72F84B47-E267-4194-8194-831DB7B55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3688" y="557784"/>
            <a:ext cx="6584098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Afbeelding 7" descr="Afbeelding met tekst, porselein, keramiek&#10;&#10;Automatisch gegenereerde beschrijving">
            <a:extLst>
              <a:ext uri="{FF2B5EF4-FFF2-40B4-BE49-F238E27FC236}">
                <a16:creationId xmlns:a16="http://schemas.microsoft.com/office/drawing/2014/main" id="{4E46D698-D46F-6A77-FF5D-76E17D0BC4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645" b="-1"/>
          <a:stretch/>
        </p:blipFill>
        <p:spPr>
          <a:xfrm>
            <a:off x="5405862" y="1352352"/>
            <a:ext cx="6019331" cy="415004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7595953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E1750109-3B91-4506-B997-0CD8E35A14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B5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72D8D1B-59F6-4FF3-8547-9BBB6129F2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1331" y="480060"/>
            <a:ext cx="3442553" cy="278807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Afbeelding 6" descr="Afbeelding met tekst&#10;&#10;Automatisch gegenereerde beschrijving">
            <a:extLst>
              <a:ext uri="{FF2B5EF4-FFF2-40B4-BE49-F238E27FC236}">
                <a16:creationId xmlns:a16="http://schemas.microsoft.com/office/drawing/2014/main" id="{1EBCC5DE-CB5E-20D5-FA16-982EC86498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270724" y="643467"/>
            <a:ext cx="1825793" cy="2475653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14044C96-7CFD-44DB-A579-D77B0D37C6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35998" y="487090"/>
            <a:ext cx="3588174" cy="278104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Afbeelding 8" descr="Afbeelding met zonsondergang, zon, omgeving, kudde&#10;&#10;Automatisch gegenereerde beschrijving">
            <a:extLst>
              <a:ext uri="{FF2B5EF4-FFF2-40B4-BE49-F238E27FC236}">
                <a16:creationId xmlns:a16="http://schemas.microsoft.com/office/drawing/2014/main" id="{E19CE62A-1E79-536F-D550-E9E8975287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8313518" y="717830"/>
            <a:ext cx="3252903" cy="2333957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8FC8C21F-9484-4A71-ABFA-6C10682FAC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1331" y="3603670"/>
            <a:ext cx="3442553" cy="278807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Afbeelding 4" descr="Afbeelding met tekst, boek&#10;&#10;Automatisch gegenereerde beschrijving">
            <a:extLst>
              <a:ext uri="{FF2B5EF4-FFF2-40B4-BE49-F238E27FC236}">
                <a16:creationId xmlns:a16="http://schemas.microsoft.com/office/drawing/2014/main" id="{656B6960-1033-7CBA-97E7-1DD2441069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1331577" y="3748194"/>
            <a:ext cx="1686887" cy="2471631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2C444748-5A8D-4B53-89FE-42B455DFA2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5618" y="487090"/>
            <a:ext cx="3588171" cy="5897880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Afbeelding 10" descr="Afbeelding met tekst, boek&#10;&#10;Automatisch gegenereerde beschrijving">
            <a:extLst>
              <a:ext uri="{FF2B5EF4-FFF2-40B4-BE49-F238E27FC236}">
                <a16:creationId xmlns:a16="http://schemas.microsoft.com/office/drawing/2014/main" id="{A3EB4F88-D516-828B-19EA-72E6CB10DBD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4381676" y="1017515"/>
            <a:ext cx="3252903" cy="4837030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F4FFA271-A10A-4AC3-8F06-E3313A197A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9502" y="3603670"/>
            <a:ext cx="3601167" cy="278807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Afbeelding 2" descr="Afbeelding met kleurrijk, versierd, verschillende&#10;&#10;Automatisch gegenereerde beschrijving">
            <a:extLst>
              <a:ext uri="{FF2B5EF4-FFF2-40B4-BE49-F238E27FC236}">
                <a16:creationId xmlns:a16="http://schemas.microsoft.com/office/drawing/2014/main" id="{4534D9EF-A2D5-AA83-CE39-55EEFD294D0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8313518" y="3901868"/>
            <a:ext cx="3252903" cy="2171312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A0888922-82E9-E878-B8D0-4FAF64E2387B}"/>
              </a:ext>
            </a:extLst>
          </p:cNvPr>
          <p:cNvSpPr txBox="1"/>
          <p:nvPr/>
        </p:nvSpPr>
        <p:spPr>
          <a:xfrm>
            <a:off x="4225618" y="5891005"/>
            <a:ext cx="35881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000" b="1" dirty="0"/>
              <a:t>Japanse &amp; Chinese kunst</a:t>
            </a:r>
          </a:p>
        </p:txBody>
      </p:sp>
    </p:spTree>
    <p:extLst>
      <p:ext uri="{BB962C8B-B14F-4D97-AF65-F5344CB8AC3E}">
        <p14:creationId xmlns:p14="http://schemas.microsoft.com/office/powerpoint/2010/main" val="27775951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fbeelding met kaart&#10;&#10;Automatisch gegenereerde beschrijving">
            <a:extLst>
              <a:ext uri="{FF2B5EF4-FFF2-40B4-BE49-F238E27FC236}">
                <a16:creationId xmlns:a16="http://schemas.microsoft.com/office/drawing/2014/main" id="{D66B4F9E-4EB2-1250-D718-D6B7C45AEAD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5" name="Ovaal 4">
            <a:extLst>
              <a:ext uri="{FF2B5EF4-FFF2-40B4-BE49-F238E27FC236}">
                <a16:creationId xmlns:a16="http://schemas.microsoft.com/office/drawing/2014/main" id="{61EC0F3C-3B8F-770C-A4B8-78CF176EC723}"/>
              </a:ext>
            </a:extLst>
          </p:cNvPr>
          <p:cNvSpPr/>
          <p:nvPr/>
        </p:nvSpPr>
        <p:spPr>
          <a:xfrm>
            <a:off x="10210800" y="4987636"/>
            <a:ext cx="360000" cy="360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920703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>
            <a:extLst>
              <a:ext uri="{FF2B5EF4-FFF2-40B4-BE49-F238E27FC236}">
                <a16:creationId xmlns:a16="http://schemas.microsoft.com/office/drawing/2014/main" id="{CC860942-56ED-C7EA-00F9-2BF17654E6A8}"/>
              </a:ext>
            </a:extLst>
          </p:cNvPr>
          <p:cNvSpPr txBox="1"/>
          <p:nvPr/>
        </p:nvSpPr>
        <p:spPr>
          <a:xfrm>
            <a:off x="648931" y="2438400"/>
            <a:ext cx="3505494" cy="3785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/>
              <a:t>Australië: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Aboriginalkunst van Albert Namatjira.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E39A796-BE83-48B1-B33F-35C4A32AA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ounded Rectangle 9">
            <a:extLst>
              <a:ext uri="{FF2B5EF4-FFF2-40B4-BE49-F238E27FC236}">
                <a16:creationId xmlns:a16="http://schemas.microsoft.com/office/drawing/2014/main" id="{72F84B47-E267-4194-8194-831DB7B55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3688" y="557784"/>
            <a:ext cx="6584098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C3D27F9A-80FB-C7B7-3421-21A0722493D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017" r="20789"/>
          <a:stretch/>
        </p:blipFill>
        <p:spPr>
          <a:xfrm>
            <a:off x="5787802" y="807593"/>
            <a:ext cx="5255451" cy="523956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6406184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E1750109-3B91-4506-B997-0CD8E35A14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94E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72D8D1B-59F6-4FF3-8547-9BBB6129F2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1331" y="480060"/>
            <a:ext cx="3442553" cy="278807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Afbeelding 9" descr="Afbeelding met persoon, grond, buiten&#10;&#10;Automatisch gegenereerde beschrijving">
            <a:extLst>
              <a:ext uri="{FF2B5EF4-FFF2-40B4-BE49-F238E27FC236}">
                <a16:creationId xmlns:a16="http://schemas.microsoft.com/office/drawing/2014/main" id="{04B4BBEB-0F79-714F-3B7D-7AAC39BEE3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22549" y="815862"/>
            <a:ext cx="3122143" cy="2130862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14044C96-7CFD-44DB-A579-D77B0D37C6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35998" y="487090"/>
            <a:ext cx="3588174" cy="278104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Afbeelding 3" descr="Afbeelding met stof&#10;&#10;Automatisch gegenereerde beschrijving">
            <a:extLst>
              <a:ext uri="{FF2B5EF4-FFF2-40B4-BE49-F238E27FC236}">
                <a16:creationId xmlns:a16="http://schemas.microsoft.com/office/drawing/2014/main" id="{5CDA4C12-CF3E-2821-A1C6-9D842B003B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8313518" y="806704"/>
            <a:ext cx="3252903" cy="2156209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8FC8C21F-9484-4A71-ABFA-6C10682FAC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1331" y="3603670"/>
            <a:ext cx="3442553" cy="278807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Afbeelding 12" descr="Afbeelding met bier&#10;&#10;Automatisch gegenereerde beschrijving">
            <a:extLst>
              <a:ext uri="{FF2B5EF4-FFF2-40B4-BE49-F238E27FC236}">
                <a16:creationId xmlns:a16="http://schemas.microsoft.com/office/drawing/2014/main" id="{76408EBD-E154-57AD-DBD2-3710D52253E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708177" y="3748194"/>
            <a:ext cx="2933686" cy="2471631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2C444748-5A8D-4B53-89FE-42B455DFA2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5618" y="487090"/>
            <a:ext cx="3588171" cy="5897880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85BDA114-0340-6C39-4872-823A0D4ADCF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81676" y="1809578"/>
            <a:ext cx="3252903" cy="3252903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F4FFA271-A10A-4AC3-8F06-E3313A197A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9502" y="3603670"/>
            <a:ext cx="3601167" cy="278807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Afbeelding 6" descr="Afbeelding met stof&#10;&#10;Automatisch gegenereerde beschrijving">
            <a:extLst>
              <a:ext uri="{FF2B5EF4-FFF2-40B4-BE49-F238E27FC236}">
                <a16:creationId xmlns:a16="http://schemas.microsoft.com/office/drawing/2014/main" id="{B6D0414A-303F-A2A4-4FAE-F996F033699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8313518" y="4349455"/>
            <a:ext cx="3252903" cy="1276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4238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fbeelding met kaart&#10;&#10;Automatisch gegenereerde beschrijving">
            <a:extLst>
              <a:ext uri="{FF2B5EF4-FFF2-40B4-BE49-F238E27FC236}">
                <a16:creationId xmlns:a16="http://schemas.microsoft.com/office/drawing/2014/main" id="{D66B4F9E-4EB2-1250-D718-D6B7C45AEAD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5" name="Ovaal 4">
            <a:extLst>
              <a:ext uri="{FF2B5EF4-FFF2-40B4-BE49-F238E27FC236}">
                <a16:creationId xmlns:a16="http://schemas.microsoft.com/office/drawing/2014/main" id="{61EC0F3C-3B8F-770C-A4B8-78CF176EC723}"/>
              </a:ext>
            </a:extLst>
          </p:cNvPr>
          <p:cNvSpPr/>
          <p:nvPr/>
        </p:nvSpPr>
        <p:spPr>
          <a:xfrm>
            <a:off x="11042073" y="6026727"/>
            <a:ext cx="360000" cy="360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293004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8CB1EAD7-7A7A-8C16-4989-A9D6288CC9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619750" y="2952750"/>
            <a:ext cx="952500" cy="952500"/>
          </a:xfrm>
          <a:prstGeom prst="rect">
            <a:avLst/>
          </a:prstGeom>
        </p:spPr>
      </p:pic>
      <p:pic>
        <p:nvPicPr>
          <p:cNvPr id="13" name="Afbeelding 12" descr="Afbeelding met muur, binnen, sarcofaag, steen&#10;&#10;Automatisch gegenereerde beschrijving">
            <a:extLst>
              <a:ext uri="{FF2B5EF4-FFF2-40B4-BE49-F238E27FC236}">
                <a16:creationId xmlns:a16="http://schemas.microsoft.com/office/drawing/2014/main" id="{B1052673-DDFD-505E-11C1-5609662E21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7599672" y="1"/>
            <a:ext cx="4572000" cy="6858000"/>
          </a:xfrm>
          <a:prstGeom prst="rect">
            <a:avLst/>
          </a:prstGeom>
        </p:spPr>
      </p:pic>
      <p:pic>
        <p:nvPicPr>
          <p:cNvPr id="15" name="Afbeelding 14" descr="Afbeelding met tekst&#10;&#10;Automatisch gegenereerde beschrijving">
            <a:extLst>
              <a:ext uri="{FF2B5EF4-FFF2-40B4-BE49-F238E27FC236}">
                <a16:creationId xmlns:a16="http://schemas.microsoft.com/office/drawing/2014/main" id="{410AA6AA-D3EA-571F-B244-12E7CC335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-7749" y="0"/>
            <a:ext cx="7392222" cy="4767983"/>
          </a:xfrm>
          <a:prstGeom prst="rect">
            <a:avLst/>
          </a:prstGeom>
        </p:spPr>
      </p:pic>
      <p:pic>
        <p:nvPicPr>
          <p:cNvPr id="11" name="Afbeelding 10" descr="Afbeelding met binnen, sluiten&#10;&#10;Automatisch gegenereerde beschrijving">
            <a:extLst>
              <a:ext uri="{FF2B5EF4-FFF2-40B4-BE49-F238E27FC236}">
                <a16:creationId xmlns:a16="http://schemas.microsoft.com/office/drawing/2014/main" id="{6C396244-D8C3-38E7-A951-28DC3E4E9FD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3481184" y="3699163"/>
            <a:ext cx="4738253" cy="3158835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D314C573-67FB-FC31-4C18-F899C5584E80}"/>
              </a:ext>
            </a:extLst>
          </p:cNvPr>
          <p:cNvSpPr txBox="1"/>
          <p:nvPr/>
        </p:nvSpPr>
        <p:spPr>
          <a:xfrm>
            <a:off x="166255" y="5278580"/>
            <a:ext cx="31588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b="1" dirty="0"/>
              <a:t>Maori Kunst</a:t>
            </a:r>
          </a:p>
        </p:txBody>
      </p:sp>
    </p:spTree>
    <p:extLst>
      <p:ext uri="{BB962C8B-B14F-4D97-AF65-F5344CB8AC3E}">
        <p14:creationId xmlns:p14="http://schemas.microsoft.com/office/powerpoint/2010/main" val="19818208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9A72E43A-2FC3-43A9-8E8E-0BF749E66E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4" name="Afbeelding 13" descr="Afbeelding met tatoeage, persoon, poseren&#10;&#10;Automatisch gegenereerde beschrijving">
            <a:extLst>
              <a:ext uri="{FF2B5EF4-FFF2-40B4-BE49-F238E27FC236}">
                <a16:creationId xmlns:a16="http://schemas.microsoft.com/office/drawing/2014/main" id="{ADBC3745-003A-1E44-E5B1-CBFF9D855AB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6703" r="15417" b="-1"/>
          <a:stretch/>
        </p:blipFill>
        <p:spPr>
          <a:xfrm>
            <a:off x="20" y="10"/>
            <a:ext cx="4003019" cy="3388883"/>
          </a:xfrm>
          <a:prstGeom prst="rect">
            <a:avLst/>
          </a:prstGeom>
        </p:spPr>
      </p:pic>
      <p:pic>
        <p:nvPicPr>
          <p:cNvPr id="6" name="Afbeelding 5" descr="Afbeelding met tatoeage, binnen&#10;&#10;Automatisch gegenereerde beschrijving">
            <a:extLst>
              <a:ext uri="{FF2B5EF4-FFF2-40B4-BE49-F238E27FC236}">
                <a16:creationId xmlns:a16="http://schemas.microsoft.com/office/drawing/2014/main" id="{FB1AA2B8-5A63-A7D4-6F0D-8C607087F63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t="10949" r="-4" b="13067"/>
          <a:stretch/>
        </p:blipFill>
        <p:spPr>
          <a:xfrm>
            <a:off x="20" y="3469102"/>
            <a:ext cx="4003019" cy="3388893"/>
          </a:xfrm>
          <a:prstGeom prst="rect">
            <a:avLst/>
          </a:prstGeom>
        </p:spPr>
      </p:pic>
      <p:pic>
        <p:nvPicPr>
          <p:cNvPr id="3" name="Afbeelding 2" descr="Afbeelding met tekst&#10;&#10;Automatisch gegenereerde beschrijving">
            <a:extLst>
              <a:ext uri="{FF2B5EF4-FFF2-40B4-BE49-F238E27FC236}">
                <a16:creationId xmlns:a16="http://schemas.microsoft.com/office/drawing/2014/main" id="{44C57B1F-BB82-25BA-286E-68CA81159D2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rcRect r="11652"/>
          <a:stretch/>
        </p:blipFill>
        <p:spPr>
          <a:xfrm>
            <a:off x="4094479" y="10"/>
            <a:ext cx="4014047" cy="6857990"/>
          </a:xfrm>
          <a:prstGeom prst="rect">
            <a:avLst/>
          </a:prstGeom>
        </p:spPr>
      </p:pic>
      <p:pic>
        <p:nvPicPr>
          <p:cNvPr id="12" name="Afbeelding 11" descr="Afbeelding met tatoeage, poseren&#10;&#10;Automatisch gegenereerde beschrijving">
            <a:extLst>
              <a:ext uri="{FF2B5EF4-FFF2-40B4-BE49-F238E27FC236}">
                <a16:creationId xmlns:a16="http://schemas.microsoft.com/office/drawing/2014/main" id="{2857DC4A-CC57-8B97-9D4E-976E4E6B1E4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rcRect l="29558" r="14242" b="2"/>
          <a:stretch/>
        </p:blipFill>
        <p:spPr>
          <a:xfrm>
            <a:off x="8188960" y="10"/>
            <a:ext cx="4003039" cy="3383270"/>
          </a:xfrm>
          <a:prstGeom prst="rect">
            <a:avLst/>
          </a:prstGeom>
        </p:spPr>
      </p:pic>
      <p:pic>
        <p:nvPicPr>
          <p:cNvPr id="9" name="Afbeelding 8" descr="Afbeelding met tatoeage, versierd, geschilderd&#10;&#10;Automatisch gegenereerde beschrijving">
            <a:extLst>
              <a:ext uri="{FF2B5EF4-FFF2-40B4-BE49-F238E27FC236}">
                <a16:creationId xmlns:a16="http://schemas.microsoft.com/office/drawing/2014/main" id="{03347295-5767-9EAE-2F2B-7BC66E4ECD20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rcRect l="15774" r="24739" b="2"/>
          <a:stretch/>
        </p:blipFill>
        <p:spPr>
          <a:xfrm>
            <a:off x="8199966" y="3469102"/>
            <a:ext cx="3992034" cy="3388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5519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fbeelding met kaart&#10;&#10;Automatisch gegenereerde beschrijving">
            <a:extLst>
              <a:ext uri="{FF2B5EF4-FFF2-40B4-BE49-F238E27FC236}">
                <a16:creationId xmlns:a16="http://schemas.microsoft.com/office/drawing/2014/main" id="{D66B4F9E-4EB2-1250-D718-D6B7C45AEAD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5" name="Ovaal 4">
            <a:extLst>
              <a:ext uri="{FF2B5EF4-FFF2-40B4-BE49-F238E27FC236}">
                <a16:creationId xmlns:a16="http://schemas.microsoft.com/office/drawing/2014/main" id="{61EC0F3C-3B8F-770C-A4B8-78CF176EC723}"/>
              </a:ext>
            </a:extLst>
          </p:cNvPr>
          <p:cNvSpPr/>
          <p:nvPr/>
        </p:nvSpPr>
        <p:spPr>
          <a:xfrm>
            <a:off x="2452254" y="1884218"/>
            <a:ext cx="360000" cy="360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105498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Afbeelding met kaart&#10;&#10;Automatisch gegenereerde beschrijving">
            <a:extLst>
              <a:ext uri="{FF2B5EF4-FFF2-40B4-BE49-F238E27FC236}">
                <a16:creationId xmlns:a16="http://schemas.microsoft.com/office/drawing/2014/main" id="{3C23C4F5-0389-0739-C426-967D9BDFED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3" name="Ovaal 2">
            <a:extLst>
              <a:ext uri="{FF2B5EF4-FFF2-40B4-BE49-F238E27FC236}">
                <a16:creationId xmlns:a16="http://schemas.microsoft.com/office/drawing/2014/main" id="{E7A5A1F4-60B0-6DC0-982A-E427D8B54F3A}"/>
              </a:ext>
            </a:extLst>
          </p:cNvPr>
          <p:cNvSpPr/>
          <p:nvPr/>
        </p:nvSpPr>
        <p:spPr>
          <a:xfrm>
            <a:off x="6096000" y="4288089"/>
            <a:ext cx="360000" cy="360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106032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9AFF57F6-D993-7F7A-4256-3DDBC5F45463}"/>
              </a:ext>
            </a:extLst>
          </p:cNvPr>
          <p:cNvSpPr txBox="1"/>
          <p:nvPr/>
        </p:nvSpPr>
        <p:spPr>
          <a:xfrm>
            <a:off x="648931" y="2438400"/>
            <a:ext cx="3505494" cy="3785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/>
              <a:t>New York: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Victory Boogie Woogie van Piet Mondriaan.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De lijnen zouden verwijzen naar het dynamische tempo en het bruisende levensritme van de stad New York.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E39A796-BE83-48B1-B33F-35C4A32AA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9">
            <a:extLst>
              <a:ext uri="{FF2B5EF4-FFF2-40B4-BE49-F238E27FC236}">
                <a16:creationId xmlns:a16="http://schemas.microsoft.com/office/drawing/2014/main" id="{72F84B47-E267-4194-8194-831DB7B55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3688" y="557784"/>
            <a:ext cx="6584098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374BC007-F90B-04F0-8F3A-B3CBC16D7F9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1201"/>
          <a:stretch/>
        </p:blipFill>
        <p:spPr>
          <a:xfrm>
            <a:off x="5787792" y="807593"/>
            <a:ext cx="5255471" cy="523956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4910668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BFDC535F-AC0A-417D-96AB-6706BECACD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88726" cy="6858000"/>
          </a:xfrm>
          <a:prstGeom prst="rect">
            <a:avLst/>
          </a:prstGeom>
          <a:solidFill>
            <a:srgbClr val="4E26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7AAAF8E-31DB-4148-8FCA-4D8233D691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5953" y="484068"/>
            <a:ext cx="6898027" cy="5889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Afbeelding 8" descr="Afbeelding met versierd&#10;&#10;Automatisch gegenereerde beschrijving">
            <a:extLst>
              <a:ext uri="{FF2B5EF4-FFF2-40B4-BE49-F238E27FC236}">
                <a16:creationId xmlns:a16="http://schemas.microsoft.com/office/drawing/2014/main" id="{1E573A9A-3778-A10B-F821-81277F9FA6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18437" y="1373026"/>
            <a:ext cx="6253058" cy="4111385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AA274328-4774-4DF9-BA53-452565122F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61393" y="484069"/>
            <a:ext cx="4145975" cy="349989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Afbeelding 11" descr="Afbeelding met tekst&#10;&#10;Automatisch gegenereerde beschrijving">
            <a:extLst>
              <a:ext uri="{FF2B5EF4-FFF2-40B4-BE49-F238E27FC236}">
                <a16:creationId xmlns:a16="http://schemas.microsoft.com/office/drawing/2014/main" id="{C404ECBC-ED72-8000-20C7-2A6D73FABD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883059" y="1178847"/>
            <a:ext cx="3502643" cy="2110342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01C7B46D-2FEF-4FAA-915B-8B21A66BB6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61393" y="4144834"/>
            <a:ext cx="4145975" cy="221151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3E92FED8-3060-3C88-83FA-B89605BB70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7883059" y="4571955"/>
            <a:ext cx="3502643" cy="1357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9998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A6B42B9F-F674-4D7F-AEFD-F5DC47A709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Afbeelding 3" descr="Afbeelding met tekst, totempaal, outdoor-object, buiten&#10;&#10;Automatisch gegenereerde beschrijving">
            <a:extLst>
              <a:ext uri="{FF2B5EF4-FFF2-40B4-BE49-F238E27FC236}">
                <a16:creationId xmlns:a16="http://schemas.microsoft.com/office/drawing/2014/main" id="{4A631367-28CC-C1FE-0173-EA284E5D3DB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376"/>
          <a:stretch/>
        </p:blipFill>
        <p:spPr>
          <a:xfrm>
            <a:off x="-1" y="6"/>
            <a:ext cx="3922776" cy="3937609"/>
          </a:xfrm>
          <a:prstGeom prst="rect">
            <a:avLst/>
          </a:prstGeom>
        </p:spPr>
      </p:pic>
      <p:pic>
        <p:nvPicPr>
          <p:cNvPr id="7" name="Afbeelding 6" descr="Afbeelding met tekst&#10;&#10;Automatisch gegenereerde beschrijving">
            <a:extLst>
              <a:ext uri="{FF2B5EF4-FFF2-40B4-BE49-F238E27FC236}">
                <a16:creationId xmlns:a16="http://schemas.microsoft.com/office/drawing/2014/main" id="{D8371CA3-5455-988B-AFBE-081A968F913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25607" r="11382" b="2"/>
          <a:stretch/>
        </p:blipFill>
        <p:spPr>
          <a:xfrm>
            <a:off x="4131633" y="10"/>
            <a:ext cx="3922776" cy="3937599"/>
          </a:xfrm>
          <a:prstGeom prst="rect">
            <a:avLst/>
          </a:prstGeom>
        </p:spPr>
      </p:pic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E677BBB0-8A66-4619-B31B-5097655C5F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7784" y="4215384"/>
            <a:ext cx="7475146" cy="2093976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B56C437-7CF8-4D2B-8C62-6F9CEA5611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08" y="4911519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88F414E-1A16-495F-8EF5-F55A4207EE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192282" y="5253228"/>
            <a:ext cx="1463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A184B8B5-B4CC-7B71-FD6C-57868B8E6D45}"/>
              </a:ext>
            </a:extLst>
          </p:cNvPr>
          <p:cNvSpPr txBox="1"/>
          <p:nvPr/>
        </p:nvSpPr>
        <p:spPr>
          <a:xfrm>
            <a:off x="4131633" y="4464872"/>
            <a:ext cx="3712464" cy="16083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/>
              <a:t>Native </a:t>
            </a:r>
            <a:r>
              <a:rPr lang="en-US" sz="2000" b="1" dirty="0" err="1"/>
              <a:t>Amerikaanse</a:t>
            </a:r>
            <a:r>
              <a:rPr lang="en-US" sz="2000" b="1" dirty="0"/>
              <a:t> Kunst</a:t>
            </a:r>
          </a:p>
        </p:txBody>
      </p:sp>
      <p:pic>
        <p:nvPicPr>
          <p:cNvPr id="2" name="Afbeelding 1" descr="Afbeelding met gebouw, venster&#10;&#10;Automatisch gegenereerde beschrijving">
            <a:extLst>
              <a:ext uri="{FF2B5EF4-FFF2-40B4-BE49-F238E27FC236}">
                <a16:creationId xmlns:a16="http://schemas.microsoft.com/office/drawing/2014/main" id="{2483FEB8-E59C-D045-DD83-DEDF70E1ABD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rcRect l="10601" r="5942" b="-3"/>
          <a:stretch/>
        </p:blipFill>
        <p:spPr>
          <a:xfrm>
            <a:off x="8269224" y="-6"/>
            <a:ext cx="3922776" cy="6309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3863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fbeelding met kaart&#10;&#10;Automatisch gegenereerde beschrijving">
            <a:extLst>
              <a:ext uri="{FF2B5EF4-FFF2-40B4-BE49-F238E27FC236}">
                <a16:creationId xmlns:a16="http://schemas.microsoft.com/office/drawing/2014/main" id="{D66B4F9E-4EB2-1250-D718-D6B7C45AEAD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5" name="Ovaal 4">
            <a:extLst>
              <a:ext uri="{FF2B5EF4-FFF2-40B4-BE49-F238E27FC236}">
                <a16:creationId xmlns:a16="http://schemas.microsoft.com/office/drawing/2014/main" id="{61EC0F3C-3B8F-770C-A4B8-78CF176EC723}"/>
              </a:ext>
            </a:extLst>
          </p:cNvPr>
          <p:cNvSpPr/>
          <p:nvPr/>
        </p:nvSpPr>
        <p:spPr>
          <a:xfrm>
            <a:off x="2937163" y="4308764"/>
            <a:ext cx="360000" cy="360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852045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F9CFCE6-877F-4858-B8BD-2C52CA8AFB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E54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213F8A0-12AE-4514-8372-0DD766EC2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6866" y="480060"/>
            <a:ext cx="545812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Afbeelding 2" descr="Afbeelding met gebouw, venster&#10;&#10;Automatisch gegenereerde beschrijving">
            <a:extLst>
              <a:ext uri="{FF2B5EF4-FFF2-40B4-BE49-F238E27FC236}">
                <a16:creationId xmlns:a16="http://schemas.microsoft.com/office/drawing/2014/main" id="{8469618A-C75F-DB94-0751-355FE0ABB5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112656" y="643467"/>
            <a:ext cx="3746541" cy="557106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EFF17D4-9A8C-4CE5-B096-D8CCD4400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5458121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Afbeelding 1" descr="Afbeelding met tekst, kleurrijk, stof&#10;&#10;Automatisch gegenereerde beschrijving">
            <a:extLst>
              <a:ext uri="{FF2B5EF4-FFF2-40B4-BE49-F238E27FC236}">
                <a16:creationId xmlns:a16="http://schemas.microsoft.com/office/drawing/2014/main" id="{5FC07EF7-6AAA-B852-AEEC-974D3238ED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956754" y="643467"/>
            <a:ext cx="4498635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8379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F9CFCE6-877F-4858-B8BD-2C52CA8AFB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36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213F8A0-12AE-4514-8372-0DD766EC2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6866" y="480060"/>
            <a:ext cx="545812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Afbeelding 6" descr="Afbeelding met tekst&#10;&#10;Automatisch gegenereerde beschrijving">
            <a:extLst>
              <a:ext uri="{FF2B5EF4-FFF2-40B4-BE49-F238E27FC236}">
                <a16:creationId xmlns:a16="http://schemas.microsoft.com/office/drawing/2014/main" id="{D50177D1-1EAB-470B-51AA-0983DFEE6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794641" y="643467"/>
            <a:ext cx="4382571" cy="5571066"/>
          </a:xfrm>
          <a:prstGeom prst="rect">
            <a:avLst/>
          </a:prstGeom>
        </p:spPr>
      </p:pic>
      <p:sp>
        <p:nvSpPr>
          <p:cNvPr id="22" name="Rectangle 15">
            <a:extLst>
              <a:ext uri="{FF2B5EF4-FFF2-40B4-BE49-F238E27FC236}">
                <a16:creationId xmlns:a16="http://schemas.microsoft.com/office/drawing/2014/main" id="{9EFF17D4-9A8C-4CE5-B096-D8CCD4400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5458121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Afbeelding 2" descr="Afbeelding met tekst, fotolijstje, rommelig, verschillende&#10;&#10;Automatisch gegenereerde beschrijving">
            <a:extLst>
              <a:ext uri="{FF2B5EF4-FFF2-40B4-BE49-F238E27FC236}">
                <a16:creationId xmlns:a16="http://schemas.microsoft.com/office/drawing/2014/main" id="{6609249B-C4C3-8D35-0C83-53C915D85D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641180" y="1601514"/>
            <a:ext cx="5129784" cy="3654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0557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15">
            <a:extLst>
              <a:ext uri="{FF2B5EF4-FFF2-40B4-BE49-F238E27FC236}">
                <a16:creationId xmlns:a16="http://schemas.microsoft.com/office/drawing/2014/main" id="{BF494AE6-A88C-448B-B1B7-80259E6F4F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Afbeelding 6" descr="Afbeelding met buiten, zoogdier&#10;&#10;Automatisch gegenereerde beschrijving">
            <a:extLst>
              <a:ext uri="{FF2B5EF4-FFF2-40B4-BE49-F238E27FC236}">
                <a16:creationId xmlns:a16="http://schemas.microsoft.com/office/drawing/2014/main" id="{7669077B-3E73-6C43-5D59-DAFAF877497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2629" b="13404"/>
          <a:stretch/>
        </p:blipFill>
        <p:spPr>
          <a:xfrm>
            <a:off x="321734" y="321733"/>
            <a:ext cx="3084025" cy="3021406"/>
          </a:xfrm>
          <a:prstGeom prst="rect">
            <a:avLst/>
          </a:prstGeom>
        </p:spPr>
      </p:pic>
      <p:pic>
        <p:nvPicPr>
          <p:cNvPr id="5" name="Afbeelding 4" descr="Afbeelding met buiten, hond, dragen, kleurrijk&#10;&#10;Automatisch gegenereerde beschrijving">
            <a:extLst>
              <a:ext uri="{FF2B5EF4-FFF2-40B4-BE49-F238E27FC236}">
                <a16:creationId xmlns:a16="http://schemas.microsoft.com/office/drawing/2014/main" id="{3C57190D-CA1A-8BA1-7603-CC91E7BE84D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t="15254" r="5" b="12256"/>
          <a:stretch/>
        </p:blipFill>
        <p:spPr>
          <a:xfrm>
            <a:off x="321734" y="3514854"/>
            <a:ext cx="3084025" cy="2785952"/>
          </a:xfrm>
          <a:prstGeom prst="rect">
            <a:avLst/>
          </a:prstGeom>
        </p:spPr>
      </p:pic>
      <p:pic>
        <p:nvPicPr>
          <p:cNvPr id="11" name="Afbeelding 10" descr="Afbeelding met gras, buiten, berg, zoogdier&#10;&#10;Automatisch gegenereerde beschrijving">
            <a:extLst>
              <a:ext uri="{FF2B5EF4-FFF2-40B4-BE49-F238E27FC236}">
                <a16:creationId xmlns:a16="http://schemas.microsoft.com/office/drawing/2014/main" id="{A9A47818-1076-802E-BF46-6A0D1D25C93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rcRect l="7408" r="11120" b="2"/>
          <a:stretch/>
        </p:blipFill>
        <p:spPr>
          <a:xfrm>
            <a:off x="3598286" y="321733"/>
            <a:ext cx="4043250" cy="5979074"/>
          </a:xfrm>
          <a:prstGeom prst="rect">
            <a:avLst/>
          </a:prstGeom>
        </p:spPr>
      </p:pic>
      <p:pic>
        <p:nvPicPr>
          <p:cNvPr id="3" name="Afbeelding 2" descr="Afbeelding met rood&#10;&#10;Automatisch gegenereerde beschrijving">
            <a:extLst>
              <a:ext uri="{FF2B5EF4-FFF2-40B4-BE49-F238E27FC236}">
                <a16:creationId xmlns:a16="http://schemas.microsoft.com/office/drawing/2014/main" id="{4E1B8259-7027-1260-9BB5-133A74EC3E1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rcRect l="5960" r="4035" b="2"/>
          <a:stretch/>
        </p:blipFill>
        <p:spPr>
          <a:xfrm>
            <a:off x="7834063" y="321733"/>
            <a:ext cx="4036201" cy="5979074"/>
          </a:xfrm>
          <a:prstGeom prst="rect">
            <a:avLst/>
          </a:prstGeom>
        </p:spPr>
      </p:pic>
      <p:sp>
        <p:nvSpPr>
          <p:cNvPr id="12" name="Tekstvak 11">
            <a:extLst>
              <a:ext uri="{FF2B5EF4-FFF2-40B4-BE49-F238E27FC236}">
                <a16:creationId xmlns:a16="http://schemas.microsoft.com/office/drawing/2014/main" id="{D23AFC0A-6CE2-2A06-A1A4-4A16AC543EBD}"/>
              </a:ext>
            </a:extLst>
          </p:cNvPr>
          <p:cNvSpPr txBox="1"/>
          <p:nvPr/>
        </p:nvSpPr>
        <p:spPr>
          <a:xfrm>
            <a:off x="3797862" y="321733"/>
            <a:ext cx="40362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7200" b="1" dirty="0">
                <a:solidFill>
                  <a:schemeClr val="bg1"/>
                </a:solidFill>
              </a:rPr>
              <a:t>Peru</a:t>
            </a:r>
          </a:p>
        </p:txBody>
      </p:sp>
    </p:spTree>
    <p:extLst>
      <p:ext uri="{BB962C8B-B14F-4D97-AF65-F5344CB8AC3E}">
        <p14:creationId xmlns:p14="http://schemas.microsoft.com/office/powerpoint/2010/main" val="12735993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Afbeelding 3" descr="Afbeelding met kaart&#10;&#10;Automatisch gegenereerde beschrijving">
            <a:extLst>
              <a:ext uri="{FF2B5EF4-FFF2-40B4-BE49-F238E27FC236}">
                <a16:creationId xmlns:a16="http://schemas.microsoft.com/office/drawing/2014/main" id="{D66B4F9E-4EB2-1250-D718-D6B7C45AEAD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9" t="9892" r="7152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8" y="-1534136"/>
            <a:ext cx="4592270" cy="12192001"/>
          </a:xfrm>
          <a:prstGeom prst="rect">
            <a:avLst/>
          </a:prstGeom>
          <a:gradFill>
            <a:gsLst>
              <a:gs pos="35000">
                <a:schemeClr val="bg1">
                  <a:alpha val="46000"/>
                </a:schemeClr>
              </a:gs>
              <a:gs pos="21000">
                <a:schemeClr val="bg1">
                  <a:alpha val="3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1255DAE2-7F26-0D7C-6D91-AF1A5549A1A1}"/>
              </a:ext>
            </a:extLst>
          </p:cNvPr>
          <p:cNvSpPr txBox="1"/>
          <p:nvPr/>
        </p:nvSpPr>
        <p:spPr>
          <a:xfrm>
            <a:off x="404553" y="3091928"/>
            <a:ext cx="9078562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600" b="1">
                <a:latin typeface="+mj-lt"/>
                <a:ea typeface="+mj-ea"/>
                <a:cs typeface="+mj-cs"/>
              </a:rPr>
              <a:t>reis om de wereld: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600" b="1">
                <a:latin typeface="+mj-lt"/>
                <a:ea typeface="+mj-ea"/>
                <a:cs typeface="+mj-cs"/>
              </a:rPr>
              <a:t>plastic soep...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575039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7419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water, buiten, gebouw, koepel&#10;&#10;Automatisch gegenereerde beschrijving">
            <a:extLst>
              <a:ext uri="{FF2B5EF4-FFF2-40B4-BE49-F238E27FC236}">
                <a16:creationId xmlns:a16="http://schemas.microsoft.com/office/drawing/2014/main" id="{9DF30C52-BD9F-5993-8774-B0E48658739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-5417" r="-1"/>
          <a:stretch/>
        </p:blipFill>
        <p:spPr>
          <a:xfrm>
            <a:off x="5515988" y="0"/>
            <a:ext cx="6703721" cy="4322618"/>
          </a:xfrm>
          <a:prstGeom prst="rect">
            <a:avLst/>
          </a:prstGeom>
        </p:spPr>
      </p:pic>
      <p:pic>
        <p:nvPicPr>
          <p:cNvPr id="5" name="Afbeelding 4" descr="Afbeelding met kleurrijk&#10;&#10;Automatisch gegenereerde beschrijving">
            <a:extLst>
              <a:ext uri="{FF2B5EF4-FFF2-40B4-BE49-F238E27FC236}">
                <a16:creationId xmlns:a16="http://schemas.microsoft.com/office/drawing/2014/main" id="{E0C00C22-B7C4-78D9-A8B4-FA6907E9A8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-1" y="-1"/>
            <a:ext cx="5652655" cy="3163917"/>
          </a:xfrm>
          <a:prstGeom prst="rect">
            <a:avLst/>
          </a:prstGeom>
        </p:spPr>
      </p:pic>
      <p:pic>
        <p:nvPicPr>
          <p:cNvPr id="7" name="Afbeelding 6" descr="Afbeelding met lucht, buiten, kust&#10;&#10;Automatisch gegenereerde beschrijving">
            <a:extLst>
              <a:ext uri="{FF2B5EF4-FFF2-40B4-BE49-F238E27FC236}">
                <a16:creationId xmlns:a16="http://schemas.microsoft.com/office/drawing/2014/main" id="{2DD99D1E-C527-9A9D-B9A5-84B07D18AF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-1" y="3517919"/>
            <a:ext cx="5352060" cy="3340081"/>
          </a:xfrm>
          <a:prstGeom prst="rect">
            <a:avLst/>
          </a:prstGeom>
        </p:spPr>
      </p:pic>
      <p:pic>
        <p:nvPicPr>
          <p:cNvPr id="13" name="Afbeelding 12" descr="Afbeelding met lucht, water, buiten&#10;&#10;Automatisch gegenereerde beschrijving">
            <a:extLst>
              <a:ext uri="{FF2B5EF4-FFF2-40B4-BE49-F238E27FC236}">
                <a16:creationId xmlns:a16="http://schemas.microsoft.com/office/drawing/2014/main" id="{CAFA32D9-0971-F42E-73CC-74F9A8B41A8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5522024" y="4502727"/>
            <a:ext cx="3200400" cy="2376297"/>
          </a:xfrm>
          <a:prstGeom prst="rect">
            <a:avLst/>
          </a:prstGeom>
        </p:spPr>
      </p:pic>
      <p:pic>
        <p:nvPicPr>
          <p:cNvPr id="15" name="Afbeelding 14" descr="Afbeelding met gras, boom, buiten, reptiel&#10;&#10;Automatisch gegenereerde beschrijving">
            <a:extLst>
              <a:ext uri="{FF2B5EF4-FFF2-40B4-BE49-F238E27FC236}">
                <a16:creationId xmlns:a16="http://schemas.microsoft.com/office/drawing/2014/main" id="{A1879FF7-32CD-17EB-3BBA-A456C9C71D7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8886353" y="4502727"/>
            <a:ext cx="3305647" cy="2355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186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Afbeelding 3" descr="Afbeelding met kaart&#10;&#10;Automatisch gegenereerde beschrijving">
            <a:extLst>
              <a:ext uri="{FF2B5EF4-FFF2-40B4-BE49-F238E27FC236}">
                <a16:creationId xmlns:a16="http://schemas.microsoft.com/office/drawing/2014/main" id="{D66B4F9E-4EB2-1250-D718-D6B7C45AEAD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9" t="9892" r="7152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8" y="-1534136"/>
            <a:ext cx="4592270" cy="12192001"/>
          </a:xfrm>
          <a:prstGeom prst="rect">
            <a:avLst/>
          </a:prstGeom>
          <a:gradFill>
            <a:gsLst>
              <a:gs pos="35000">
                <a:schemeClr val="bg1">
                  <a:alpha val="46000"/>
                </a:schemeClr>
              </a:gs>
              <a:gs pos="21000">
                <a:schemeClr val="bg1">
                  <a:alpha val="3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1255DAE2-7F26-0D7C-6D91-AF1A5549A1A1}"/>
              </a:ext>
            </a:extLst>
          </p:cNvPr>
          <p:cNvSpPr txBox="1"/>
          <p:nvPr/>
        </p:nvSpPr>
        <p:spPr>
          <a:xfrm>
            <a:off x="404553" y="3091928"/>
            <a:ext cx="9078562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600" b="1" dirty="0">
                <a:latin typeface="+mj-lt"/>
                <a:ea typeface="+mj-ea"/>
                <a:cs typeface="+mj-cs"/>
              </a:rPr>
              <a:t>reis om de </a:t>
            </a:r>
            <a:r>
              <a:rPr lang="en-US" sz="6600" b="1" dirty="0" err="1">
                <a:latin typeface="+mj-lt"/>
                <a:ea typeface="+mj-ea"/>
                <a:cs typeface="+mj-cs"/>
              </a:rPr>
              <a:t>wereld</a:t>
            </a:r>
            <a:r>
              <a:rPr lang="en-US" sz="6600" b="1" dirty="0">
                <a:latin typeface="+mj-lt"/>
                <a:ea typeface="+mj-ea"/>
                <a:cs typeface="+mj-cs"/>
              </a:rPr>
              <a:t>: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600" b="1" dirty="0" err="1">
                <a:latin typeface="+mj-lt"/>
                <a:ea typeface="+mj-ea"/>
                <a:cs typeface="+mj-cs"/>
              </a:rPr>
              <a:t>geometrische</a:t>
            </a:r>
            <a:r>
              <a:rPr lang="en-US" sz="6600" b="1" dirty="0">
                <a:latin typeface="+mj-lt"/>
                <a:ea typeface="+mj-ea"/>
                <a:cs typeface="+mj-cs"/>
              </a:rPr>
              <a:t> </a:t>
            </a:r>
            <a:r>
              <a:rPr lang="en-US" sz="6600" b="1" dirty="0" err="1">
                <a:latin typeface="+mj-lt"/>
                <a:ea typeface="+mj-ea"/>
                <a:cs typeface="+mj-cs"/>
              </a:rPr>
              <a:t>gebouwen</a:t>
            </a:r>
            <a:r>
              <a:rPr lang="en-US" sz="6600" b="1" dirty="0">
                <a:latin typeface="+mj-lt"/>
                <a:ea typeface="+mj-ea"/>
                <a:cs typeface="+mj-cs"/>
              </a:rPr>
              <a:t>...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575039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7400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D99D2C73-08B0-4F6B-A8E9-4651E6BDBE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68DB88C-7EF2-487C-85D1-848F61F13E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CA4549D6-21A0-014F-A7F5-AB2598F29B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-2" b="2283"/>
          <a:stretch/>
        </p:blipFill>
        <p:spPr>
          <a:xfrm>
            <a:off x="643467" y="643467"/>
            <a:ext cx="5372099" cy="5571066"/>
          </a:xfrm>
          <a:prstGeom prst="rect">
            <a:avLst/>
          </a:prstGeom>
        </p:spPr>
      </p:pic>
      <p:pic>
        <p:nvPicPr>
          <p:cNvPr id="29" name="Afbeelding 28" descr="Afbeelding met tekst, schilderij, stof&#10;&#10;Automatisch gegenereerde beschrijving">
            <a:extLst>
              <a:ext uri="{FF2B5EF4-FFF2-40B4-BE49-F238E27FC236}">
                <a16:creationId xmlns:a16="http://schemas.microsoft.com/office/drawing/2014/main" id="{60EA18C3-D6FE-E0C6-E67A-2F9ED2B7246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10737" r="16940" b="-1"/>
          <a:stretch/>
        </p:blipFill>
        <p:spPr>
          <a:xfrm>
            <a:off x="6176432" y="643467"/>
            <a:ext cx="5372100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2428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B78EDDD3-C548-48EF-B3CA-B290B1719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" name="Afbeelding 9" descr="Afbeelding met gebouw, buiten, lucht, koepel&#10;&#10;Automatisch gegenereerde beschrijving">
            <a:extLst>
              <a:ext uri="{FF2B5EF4-FFF2-40B4-BE49-F238E27FC236}">
                <a16:creationId xmlns:a16="http://schemas.microsoft.com/office/drawing/2014/main" id="{7904563E-EF52-E74F-8A16-ED4C7D31CE6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5156" r="21207" b="-2"/>
          <a:stretch/>
        </p:blipFill>
        <p:spPr>
          <a:xfrm>
            <a:off x="196731" y="166533"/>
            <a:ext cx="3809612" cy="6524936"/>
          </a:xfrm>
          <a:prstGeom prst="rect">
            <a:avLst/>
          </a:prstGeom>
        </p:spPr>
      </p:pic>
      <p:pic>
        <p:nvPicPr>
          <p:cNvPr id="13" name="Afbeelding 12" descr="Afbeelding met buiten, lucht, gebouw, hoog&#10;&#10;Automatisch gegenereerde beschrijving">
            <a:extLst>
              <a:ext uri="{FF2B5EF4-FFF2-40B4-BE49-F238E27FC236}">
                <a16:creationId xmlns:a16="http://schemas.microsoft.com/office/drawing/2014/main" id="{0B2E68B0-E620-9643-3A79-1BC16CB49F7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10286" r="3487" b="-2"/>
          <a:stretch/>
        </p:blipFill>
        <p:spPr>
          <a:xfrm>
            <a:off x="4196497" y="166533"/>
            <a:ext cx="3797618" cy="6524936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33DA4A1E-DAB3-6C33-EA0B-DF2B8C759F1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rcRect l="5740" r="13528" b="3"/>
          <a:stretch/>
        </p:blipFill>
        <p:spPr>
          <a:xfrm>
            <a:off x="8183346" y="166533"/>
            <a:ext cx="3822808" cy="3160653"/>
          </a:xfrm>
          <a:prstGeom prst="rect">
            <a:avLst/>
          </a:prstGeom>
        </p:spPr>
      </p:pic>
      <p:pic>
        <p:nvPicPr>
          <p:cNvPr id="5" name="Afbeelding 4" descr="Afbeelding met gras, buiten, vliegtuig&#10;&#10;Automatisch gegenereerde beschrijving">
            <a:extLst>
              <a:ext uri="{FF2B5EF4-FFF2-40B4-BE49-F238E27FC236}">
                <a16:creationId xmlns:a16="http://schemas.microsoft.com/office/drawing/2014/main" id="{BA1BB1DC-EA58-4DA0-52C0-A808A4C0D8E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rcRect l="6425" r="3550" b="2"/>
          <a:stretch/>
        </p:blipFill>
        <p:spPr>
          <a:xfrm>
            <a:off x="8183346" y="3506741"/>
            <a:ext cx="3822808" cy="3184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3977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B99E4D29-5F08-447A-A2A3-AB222BB49F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Afbeelding 11" descr="Afbeelding met lucht, buiten, boot&#10;&#10;Automatisch gegenereerde beschrijving">
            <a:extLst>
              <a:ext uri="{FF2B5EF4-FFF2-40B4-BE49-F238E27FC236}">
                <a16:creationId xmlns:a16="http://schemas.microsoft.com/office/drawing/2014/main" id="{DAB3C2F2-BC6B-BD0F-1D50-FCC1EA1A713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6223" b="22088"/>
          <a:stretch/>
        </p:blipFill>
        <p:spPr>
          <a:xfrm>
            <a:off x="191084" y="171715"/>
            <a:ext cx="7812386" cy="3724422"/>
          </a:xfrm>
          <a:prstGeom prst="rect">
            <a:avLst/>
          </a:prstGeom>
        </p:spPr>
      </p:pic>
      <p:pic>
        <p:nvPicPr>
          <p:cNvPr id="9" name="Afbeelding 8" descr="Afbeelding met weg, lucht, buiten&#10;&#10;Automatisch gegenereerde beschrijving">
            <a:extLst>
              <a:ext uri="{FF2B5EF4-FFF2-40B4-BE49-F238E27FC236}">
                <a16:creationId xmlns:a16="http://schemas.microsoft.com/office/drawing/2014/main" id="{FF8699D6-7C94-59F8-806A-285CCB2D430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t="19111" r="2" b="2"/>
          <a:stretch/>
        </p:blipFill>
        <p:spPr>
          <a:xfrm>
            <a:off x="8195999" y="169254"/>
            <a:ext cx="3826711" cy="2066161"/>
          </a:xfrm>
          <a:prstGeom prst="rect">
            <a:avLst/>
          </a:prstGeom>
        </p:spPr>
      </p:pic>
      <p:pic>
        <p:nvPicPr>
          <p:cNvPr id="3" name="Afbeelding 2" descr="Afbeelding met lucht, buiten, bewolkt, wolken&#10;&#10;Automatisch gegenereerde beschrijving">
            <a:extLst>
              <a:ext uri="{FF2B5EF4-FFF2-40B4-BE49-F238E27FC236}">
                <a16:creationId xmlns:a16="http://schemas.microsoft.com/office/drawing/2014/main" id="{46767F95-2BB8-4632-7DB3-F45766F9C08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rcRect t="148" r="3" b="3"/>
          <a:stretch/>
        </p:blipFill>
        <p:spPr>
          <a:xfrm>
            <a:off x="191087" y="4070780"/>
            <a:ext cx="3808694" cy="2624098"/>
          </a:xfrm>
          <a:prstGeom prst="rect">
            <a:avLst/>
          </a:prstGeom>
        </p:spPr>
      </p:pic>
      <p:pic>
        <p:nvPicPr>
          <p:cNvPr id="5" name="Afbeelding 4" descr="Afbeelding met lucht, buiten, gras&#10;&#10;Automatisch gegenereerde beschrijving">
            <a:extLst>
              <a:ext uri="{FF2B5EF4-FFF2-40B4-BE49-F238E27FC236}">
                <a16:creationId xmlns:a16="http://schemas.microsoft.com/office/drawing/2014/main" id="{F8A81108-9CF5-02E9-D7D8-94F0AD423FE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rcRect l="2636" r="3" b="3"/>
          <a:stretch/>
        </p:blipFill>
        <p:spPr>
          <a:xfrm>
            <a:off x="4185626" y="4074509"/>
            <a:ext cx="3814183" cy="2605117"/>
          </a:xfrm>
          <a:prstGeom prst="rect">
            <a:avLst/>
          </a:prstGeom>
        </p:spPr>
      </p:pic>
      <p:pic>
        <p:nvPicPr>
          <p:cNvPr id="11" name="Afbeelding 10" descr="Afbeelding met buiten, berg, natuur&#10;&#10;Automatisch gegenereerde beschrijving">
            <a:extLst>
              <a:ext uri="{FF2B5EF4-FFF2-40B4-BE49-F238E27FC236}">
                <a16:creationId xmlns:a16="http://schemas.microsoft.com/office/drawing/2014/main" id="{64485192-F229-22E7-5061-70CFA6A75DB1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rcRect t="5409" r="2" b="2"/>
          <a:stretch/>
        </p:blipFill>
        <p:spPr>
          <a:xfrm>
            <a:off x="8179442" y="2391883"/>
            <a:ext cx="3826711" cy="2072296"/>
          </a:xfrm>
          <a:prstGeom prst="rect">
            <a:avLst/>
          </a:prstGeom>
        </p:spPr>
      </p:pic>
      <p:pic>
        <p:nvPicPr>
          <p:cNvPr id="7" name="Afbeelding 6" descr="Afbeelding met lucht, buiten, gras, gebouw&#10;&#10;Automatisch gegenereerde beschrijving">
            <a:extLst>
              <a:ext uri="{FF2B5EF4-FFF2-40B4-BE49-F238E27FC236}">
                <a16:creationId xmlns:a16="http://schemas.microsoft.com/office/drawing/2014/main" id="{4F82FD86-6E36-05A4-DFEA-DE0EC8D2BF7A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3"/>
              </a:ext>
            </a:extLst>
          </a:blip>
          <a:srcRect t="3977" r="2" b="2"/>
          <a:stretch/>
        </p:blipFill>
        <p:spPr>
          <a:xfrm>
            <a:off x="8193994" y="4620643"/>
            <a:ext cx="3826711" cy="206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4647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E6F01E9F-6B0E-4CF9-87AF-27ECD8D460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Afbeelding 7" descr="Afbeelding met tekst, poseren&#10;&#10;Automatisch gegenereerde beschrijving">
            <a:extLst>
              <a:ext uri="{FF2B5EF4-FFF2-40B4-BE49-F238E27FC236}">
                <a16:creationId xmlns:a16="http://schemas.microsoft.com/office/drawing/2014/main" id="{AF2A7D89-39F4-5C3A-8261-D2E20553063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370" r="3" b="3"/>
          <a:stretch/>
        </p:blipFill>
        <p:spPr>
          <a:xfrm>
            <a:off x="20" y="10"/>
            <a:ext cx="4635480" cy="3428986"/>
          </a:xfrm>
          <a:prstGeom prst="rect">
            <a:avLst/>
          </a:prstGeom>
        </p:spPr>
      </p:pic>
      <p:pic>
        <p:nvPicPr>
          <p:cNvPr id="10" name="Afbeelding 9" descr="Afbeelding met kleurrijk, schilderij&#10;&#10;Automatisch gegenereerde beschrijving">
            <a:extLst>
              <a:ext uri="{FF2B5EF4-FFF2-40B4-BE49-F238E27FC236}">
                <a16:creationId xmlns:a16="http://schemas.microsoft.com/office/drawing/2014/main" id="{6CB97C0D-9209-A5F0-8155-60BCAF8287F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t="3859" r="3" b="3"/>
          <a:stretch/>
        </p:blipFill>
        <p:spPr>
          <a:xfrm>
            <a:off x="20" y="3548987"/>
            <a:ext cx="4635480" cy="3309011"/>
          </a:xfrm>
          <a:prstGeom prst="rect">
            <a:avLst/>
          </a:prstGeom>
        </p:spPr>
      </p:pic>
      <p:pic>
        <p:nvPicPr>
          <p:cNvPr id="4" name="Afbeelding 3" descr="Afbeelding met tekst, kleurrijk&#10;&#10;Automatisch gegenereerde beschrijving">
            <a:extLst>
              <a:ext uri="{FF2B5EF4-FFF2-40B4-BE49-F238E27FC236}">
                <a16:creationId xmlns:a16="http://schemas.microsoft.com/office/drawing/2014/main" id="{78D4BEDF-B55D-4580-E5FF-8864B0AA11A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rcRect t="25413" r="-2" b="30080"/>
          <a:stretch/>
        </p:blipFill>
        <p:spPr>
          <a:xfrm>
            <a:off x="4738959" y="10"/>
            <a:ext cx="7453039" cy="4422801"/>
          </a:xfrm>
          <a:prstGeom prst="rect">
            <a:avLst/>
          </a:prstGeom>
        </p:spPr>
      </p:pic>
      <p:pic>
        <p:nvPicPr>
          <p:cNvPr id="6" name="Afbeelding 5" descr="Afbeelding met tekst, kleurrijk&#10;&#10;Automatisch gegenereerde beschrijving">
            <a:extLst>
              <a:ext uri="{FF2B5EF4-FFF2-40B4-BE49-F238E27FC236}">
                <a16:creationId xmlns:a16="http://schemas.microsoft.com/office/drawing/2014/main" id="{7161572A-0769-C840-834E-1060D66DE64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rcRect t="4559" r="-3" b="33572"/>
          <a:stretch/>
        </p:blipFill>
        <p:spPr>
          <a:xfrm>
            <a:off x="4735912" y="4526276"/>
            <a:ext cx="2430949" cy="2331725"/>
          </a:xfrm>
          <a:prstGeom prst="rect">
            <a:avLst/>
          </a:prstGeom>
        </p:spPr>
      </p:pic>
      <p:pic>
        <p:nvPicPr>
          <p:cNvPr id="7" name="Afbeelding 6" descr="Afbeelding met tekst&#10;&#10;Automatisch gegenereerde beschrijving">
            <a:extLst>
              <a:ext uri="{FF2B5EF4-FFF2-40B4-BE49-F238E27FC236}">
                <a16:creationId xmlns:a16="http://schemas.microsoft.com/office/drawing/2014/main" id="{44F5227C-9F59-F097-B58C-B53D6F875985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rcRect t="14990" r="-4" b="8400"/>
          <a:stretch/>
        </p:blipFill>
        <p:spPr>
          <a:xfrm>
            <a:off x="7267272" y="4526276"/>
            <a:ext cx="2412157" cy="2331725"/>
          </a:xfrm>
          <a:prstGeom prst="rect">
            <a:avLst/>
          </a:prstGeom>
        </p:spPr>
      </p:pic>
      <p:pic>
        <p:nvPicPr>
          <p:cNvPr id="9" name="Afbeelding 8" descr="Afbeelding met tekst, verjaardag, kleurrijk, versierd&#10;&#10;Automatisch gegenereerde beschrijving">
            <a:extLst>
              <a:ext uri="{FF2B5EF4-FFF2-40B4-BE49-F238E27FC236}">
                <a16:creationId xmlns:a16="http://schemas.microsoft.com/office/drawing/2014/main" id="{5FBDDD90-0167-0D6A-14C1-2889B8086E34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3"/>
              </a:ext>
            </a:extLst>
          </a:blip>
          <a:srcRect t="14923" r="6" b="12582"/>
          <a:stretch/>
        </p:blipFill>
        <p:spPr>
          <a:xfrm>
            <a:off x="9779836" y="4526274"/>
            <a:ext cx="2412157" cy="233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0132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1750109-3B91-4506-B997-0CD8E35A14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B3D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2D8D1B-59F6-4FF3-8547-9BBB6129F2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1331" y="480060"/>
            <a:ext cx="3442553" cy="278807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C6E8DC0D-6E33-B9E7-8321-64B4414810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22549" y="835376"/>
            <a:ext cx="3122143" cy="2091835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14044C96-7CFD-44DB-A579-D77B0D37C6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35998" y="487090"/>
            <a:ext cx="3588174" cy="278104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Afbeelding 5" descr="Afbeelding met kleurrijk&#10;&#10;Automatisch gegenereerde beschrijving">
            <a:extLst>
              <a:ext uri="{FF2B5EF4-FFF2-40B4-BE49-F238E27FC236}">
                <a16:creationId xmlns:a16="http://schemas.microsoft.com/office/drawing/2014/main" id="{294A2E4F-E38B-AB88-E2EB-FCDA7E7352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8313518" y="799152"/>
            <a:ext cx="3252903" cy="2171312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FC8C21F-9484-4A71-ABFA-6C10682FAC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1331" y="3603670"/>
            <a:ext cx="3442553" cy="278807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Afbeelding 1" descr="Afbeelding met kleurrijk&#10;&#10;Automatisch gegenereerde beschrijving">
            <a:extLst>
              <a:ext uri="{FF2B5EF4-FFF2-40B4-BE49-F238E27FC236}">
                <a16:creationId xmlns:a16="http://schemas.microsoft.com/office/drawing/2014/main" id="{ECEC2B35-33C1-8673-FB93-46A08F6D8C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622549" y="3939972"/>
            <a:ext cx="3104943" cy="2088074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2C444748-5A8D-4B53-89FE-42B455DFA2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5618" y="487090"/>
            <a:ext cx="3588171" cy="5897880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Afbeelding 4" descr="Afbeelding met tekst, kleurrijk, geschilderd, versierd&#10;&#10;Automatisch gegenereerde beschrijving">
            <a:extLst>
              <a:ext uri="{FF2B5EF4-FFF2-40B4-BE49-F238E27FC236}">
                <a16:creationId xmlns:a16="http://schemas.microsoft.com/office/drawing/2014/main" id="{8BB980FD-FDE3-9893-14FD-1B814EE0804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4381676" y="1809578"/>
            <a:ext cx="3252903" cy="3252903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F4FFA271-A10A-4AC3-8F06-E3313A197A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9502" y="3603670"/>
            <a:ext cx="3601167" cy="278807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Afbeelding 2" descr="Afbeelding met tekst, zonsondergang&#10;&#10;Automatisch gegenereerde beschrijving">
            <a:extLst>
              <a:ext uri="{FF2B5EF4-FFF2-40B4-BE49-F238E27FC236}">
                <a16:creationId xmlns:a16="http://schemas.microsoft.com/office/drawing/2014/main" id="{F29D1827-DC7F-18F6-A516-46855A77D61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8313518" y="3910000"/>
            <a:ext cx="3252903" cy="2155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2816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4F7B9026-36AD-42E4-B172-8D68F3A33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9" name="Afbeelding 8" descr="Afbeelding met kleurrijk, giraf&#10;&#10;Automatisch gegenereerde beschrijving">
            <a:extLst>
              <a:ext uri="{FF2B5EF4-FFF2-40B4-BE49-F238E27FC236}">
                <a16:creationId xmlns:a16="http://schemas.microsoft.com/office/drawing/2014/main" id="{6FA2BA62-3C87-ED87-0E39-29BBD0B9BC1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3396"/>
          <a:stretch/>
        </p:blipFill>
        <p:spPr>
          <a:xfrm>
            <a:off x="192528" y="171716"/>
            <a:ext cx="3793268" cy="6514565"/>
          </a:xfrm>
          <a:prstGeom prst="rect">
            <a:avLst/>
          </a:prstGeom>
        </p:spPr>
      </p:pic>
      <p:pic>
        <p:nvPicPr>
          <p:cNvPr id="11" name="Afbeelding 10" descr="Afbeelding met stof&#10;&#10;Automatisch gegenereerde beschrijving">
            <a:extLst>
              <a:ext uri="{FF2B5EF4-FFF2-40B4-BE49-F238E27FC236}">
                <a16:creationId xmlns:a16="http://schemas.microsoft.com/office/drawing/2014/main" id="{AFBB2F52-1349-642F-0F0B-DA66749CBF5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9731" r="7323" b="-3"/>
          <a:stretch/>
        </p:blipFill>
        <p:spPr>
          <a:xfrm>
            <a:off x="4184538" y="171716"/>
            <a:ext cx="3822924" cy="6514565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CF6C44E3-53C9-3BE6-D082-0A11BEF40A4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rcRect l="15685" r="4702" b="-3"/>
          <a:stretch/>
        </p:blipFill>
        <p:spPr>
          <a:xfrm>
            <a:off x="8188032" y="171716"/>
            <a:ext cx="3799007" cy="6514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5494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Afbeelding met kaart&#10;&#10;Automatisch gegenereerde beschrijving">
            <a:extLst>
              <a:ext uri="{FF2B5EF4-FFF2-40B4-BE49-F238E27FC236}">
                <a16:creationId xmlns:a16="http://schemas.microsoft.com/office/drawing/2014/main" id="{3C23C4F5-0389-0739-C426-967D9BDFED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3" name="Ovaal 2">
            <a:extLst>
              <a:ext uri="{FF2B5EF4-FFF2-40B4-BE49-F238E27FC236}">
                <a16:creationId xmlns:a16="http://schemas.microsoft.com/office/drawing/2014/main" id="{E7A5A1F4-60B0-6DC0-982A-E427D8B54F3A}"/>
              </a:ext>
            </a:extLst>
          </p:cNvPr>
          <p:cNvSpPr/>
          <p:nvPr/>
        </p:nvSpPr>
        <p:spPr>
          <a:xfrm>
            <a:off x="7516867" y="1283033"/>
            <a:ext cx="360000" cy="360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82928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CDC407D9-995B-278F-C9EF-4D19F516F3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057832" y="0"/>
            <a:ext cx="6134168" cy="6858000"/>
          </a:xfrm>
          <a:prstGeom prst="rect">
            <a:avLst/>
          </a:prstGeom>
        </p:spPr>
      </p:pic>
      <p:pic>
        <p:nvPicPr>
          <p:cNvPr id="4" name="Afbeelding 3" descr="Afbeelding met lucht, buiten, gebouw, kerk&#10;&#10;Automatisch gegenereerde beschrijving">
            <a:extLst>
              <a:ext uri="{FF2B5EF4-FFF2-40B4-BE49-F238E27FC236}">
                <a16:creationId xmlns:a16="http://schemas.microsoft.com/office/drawing/2014/main" id="{BAA3A382-5FBC-ED3A-EACB-04EE092FF9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911929" y="0"/>
            <a:ext cx="4027504" cy="3020628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D6C33A45-9D80-B1BD-B66A-D0733BD38AFA}"/>
              </a:ext>
            </a:extLst>
          </p:cNvPr>
          <p:cNvSpPr txBox="1"/>
          <p:nvPr/>
        </p:nvSpPr>
        <p:spPr>
          <a:xfrm>
            <a:off x="304800" y="4595281"/>
            <a:ext cx="148872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/>
              <a:t>Rusland:</a:t>
            </a:r>
          </a:p>
          <a:p>
            <a:endParaRPr lang="nl-NL" sz="2000" dirty="0"/>
          </a:p>
          <a:p>
            <a:r>
              <a:rPr lang="nl-NL" sz="2000" dirty="0" err="1"/>
              <a:t>Couple</a:t>
            </a:r>
            <a:r>
              <a:rPr lang="nl-NL" sz="2000" dirty="0"/>
              <a:t> </a:t>
            </a:r>
            <a:r>
              <a:rPr lang="nl-NL" sz="2000" dirty="0" err="1"/>
              <a:t>Riding</a:t>
            </a:r>
            <a:r>
              <a:rPr lang="nl-NL" sz="2000" dirty="0"/>
              <a:t> van </a:t>
            </a:r>
            <a:r>
              <a:rPr lang="nl-NL" sz="2000" dirty="0" err="1"/>
              <a:t>Wassily</a:t>
            </a:r>
            <a:r>
              <a:rPr lang="nl-NL" sz="2000" dirty="0"/>
              <a:t> </a:t>
            </a:r>
            <a:r>
              <a:rPr lang="nl-NL" sz="2000" dirty="0" err="1"/>
              <a:t>Kandinsky</a:t>
            </a:r>
            <a:endParaRPr lang="nl-NL" sz="2000" dirty="0"/>
          </a:p>
        </p:txBody>
      </p:sp>
      <p:pic>
        <p:nvPicPr>
          <p:cNvPr id="9" name="Afbeelding 8" descr="Afbeelding met lucht, buiten, gebouw, rivier&#10;&#10;Automatisch gegenereerde beschrijving">
            <a:extLst>
              <a:ext uri="{FF2B5EF4-FFF2-40B4-BE49-F238E27FC236}">
                <a16:creationId xmlns:a16="http://schemas.microsoft.com/office/drawing/2014/main" id="{E197D126-E3ED-0F5F-F627-4862A6BE057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1911928" y="3136490"/>
            <a:ext cx="4027505" cy="2682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7351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2B6247B5-8399-55F7-C077-24880280B84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9762" r="-1" b="2088"/>
          <a:stretch/>
        </p:blipFill>
        <p:spPr>
          <a:xfrm>
            <a:off x="5419264" y="3265080"/>
            <a:ext cx="6129269" cy="3592925"/>
          </a:xfrm>
          <a:prstGeom prst="rect">
            <a:avLst/>
          </a:prstGeom>
        </p:spPr>
      </p:pic>
      <p:pic>
        <p:nvPicPr>
          <p:cNvPr id="9" name="Afbeelding 8" descr="Afbeelding met verschillende&#10;&#10;Automatisch gegenereerde beschrijving">
            <a:extLst>
              <a:ext uri="{FF2B5EF4-FFF2-40B4-BE49-F238E27FC236}">
                <a16:creationId xmlns:a16="http://schemas.microsoft.com/office/drawing/2014/main" id="{5D0E7D2F-BBAB-8B19-B3BF-DF2713C599A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r="1" b="3454"/>
          <a:stretch/>
        </p:blipFill>
        <p:spPr>
          <a:xfrm>
            <a:off x="643467" y="-5"/>
            <a:ext cx="6082711" cy="3920044"/>
          </a:xfrm>
          <a:custGeom>
            <a:avLst/>
            <a:gdLst/>
            <a:ahLst/>
            <a:cxnLst/>
            <a:rect l="l" t="t" r="r" b="b"/>
            <a:pathLst>
              <a:path w="6082711" h="3920044">
                <a:moveTo>
                  <a:pt x="0" y="0"/>
                </a:moveTo>
                <a:lnTo>
                  <a:pt x="6082711" y="0"/>
                </a:lnTo>
                <a:lnTo>
                  <a:pt x="6082711" y="3103225"/>
                </a:lnTo>
                <a:lnTo>
                  <a:pt x="4614930" y="3103225"/>
                </a:lnTo>
                <a:lnTo>
                  <a:pt x="4614930" y="3920044"/>
                </a:lnTo>
                <a:lnTo>
                  <a:pt x="0" y="3920044"/>
                </a:lnTo>
                <a:close/>
              </a:path>
            </a:pathLst>
          </a:cu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E97C36FC-DEAA-4DCA-B0AB-7F9357FA4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7045" y="643467"/>
            <a:ext cx="4661488" cy="2460741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78C38CD-A630-49FF-8417-6792A2B13F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8" y="4080063"/>
            <a:ext cx="4614930" cy="2156145"/>
          </a:xfrm>
          <a:prstGeom prst="rect">
            <a:avLst/>
          </a:prstGeom>
          <a:solidFill>
            <a:schemeClr val="tx1">
              <a:lumMod val="50000"/>
              <a:lumOff val="5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423EE365-90A0-4BA7-0D15-48C3A99B6E46}"/>
              </a:ext>
            </a:extLst>
          </p:cNvPr>
          <p:cNvSpPr txBox="1"/>
          <p:nvPr/>
        </p:nvSpPr>
        <p:spPr>
          <a:xfrm>
            <a:off x="643467" y="4253345"/>
            <a:ext cx="41917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200" b="1" dirty="0" err="1"/>
              <a:t>Fabarge</a:t>
            </a:r>
            <a:r>
              <a:rPr lang="nl-NL" sz="3200" b="1" dirty="0"/>
              <a:t> </a:t>
            </a:r>
            <a:r>
              <a:rPr lang="nl-NL" sz="3200" b="1" dirty="0" err="1"/>
              <a:t>eiëren</a:t>
            </a:r>
            <a:endParaRPr lang="nl-NL" sz="3200" b="1" dirty="0"/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78A6C381-5B31-5A11-4477-F5701AE0ED15}"/>
              </a:ext>
            </a:extLst>
          </p:cNvPr>
          <p:cNvSpPr txBox="1"/>
          <p:nvPr/>
        </p:nvSpPr>
        <p:spPr>
          <a:xfrm>
            <a:off x="6887046" y="2274516"/>
            <a:ext cx="46614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3200" b="1" dirty="0" err="1"/>
              <a:t>Matroesjka</a:t>
            </a:r>
            <a:r>
              <a:rPr lang="nl-NL" sz="3200" b="1" dirty="0"/>
              <a:t> poppen</a:t>
            </a:r>
          </a:p>
        </p:txBody>
      </p:sp>
    </p:spTree>
    <p:extLst>
      <p:ext uri="{BB962C8B-B14F-4D97-AF65-F5344CB8AC3E}">
        <p14:creationId xmlns:p14="http://schemas.microsoft.com/office/powerpoint/2010/main" val="2811946998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9886</TotalTime>
  <Words>99</Words>
  <Application>Microsoft Office PowerPoint</Application>
  <PresentationFormat>Breedbeeld</PresentationFormat>
  <Paragraphs>27</Paragraphs>
  <Slides>31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31</vt:i4>
      </vt:variant>
    </vt:vector>
  </HeadingPairs>
  <TitlesOfParts>
    <vt:vector size="35" baseType="lpstr"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joyce kuenen</dc:creator>
  <cp:lastModifiedBy>joyce kuenen</cp:lastModifiedBy>
  <cp:revision>10</cp:revision>
  <dcterms:created xsi:type="dcterms:W3CDTF">2023-01-24T15:38:53Z</dcterms:created>
  <dcterms:modified xsi:type="dcterms:W3CDTF">2023-02-24T09:26:54Z</dcterms:modified>
</cp:coreProperties>
</file>