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5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4" r:id="rId4"/>
    <p:sldId id="275" r:id="rId5"/>
    <p:sldId id="273" r:id="rId6"/>
    <p:sldId id="271" r:id="rId7"/>
    <p:sldId id="272" r:id="rId8"/>
    <p:sldId id="270" r:id="rId9"/>
    <p:sldId id="269" r:id="rId10"/>
    <p:sldId id="268" r:id="rId11"/>
    <p:sldId id="257" r:id="rId12"/>
    <p:sldId id="285" r:id="rId13"/>
    <p:sldId id="263" r:id="rId14"/>
    <p:sldId id="261" r:id="rId15"/>
    <p:sldId id="260" r:id="rId16"/>
    <p:sldId id="265" r:id="rId17"/>
    <p:sldId id="266" r:id="rId18"/>
    <p:sldId id="286" r:id="rId19"/>
    <p:sldId id="264" r:id="rId20"/>
    <p:sldId id="259" r:id="rId21"/>
    <p:sldId id="258" r:id="rId22"/>
    <p:sldId id="276" r:id="rId23"/>
    <p:sldId id="277" r:id="rId24"/>
    <p:sldId id="279" r:id="rId25"/>
    <p:sldId id="278" r:id="rId26"/>
    <p:sldId id="287" r:id="rId27"/>
    <p:sldId id="281" r:id="rId28"/>
    <p:sldId id="280" r:id="rId29"/>
    <p:sldId id="282" r:id="rId30"/>
    <p:sldId id="283" r:id="rId31"/>
    <p:sldId id="284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5F269-F375-BD33-FB7E-549242275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0BFFACA-238F-1FA3-9B5A-9ADFF08A4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F58707-5A50-DBC4-68AF-7CDAB949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6FFED3-AC9C-B4CA-DB81-D90F2D12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A463D2-231C-34BA-045A-9BFCEEA7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457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B7D64-E345-0B20-7998-64E36872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AC0C73B-E9A5-9D12-C3C7-838817926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98D60A-B99E-1B8E-C322-6686C9DF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43C038-D398-85D9-DFD3-C96A105D9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612DF7-05A4-26A1-8812-63D78658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735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B5C930B-86F3-35D1-A8DF-689953E26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CB47D89-B288-218B-6DCE-79DCD120A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E22236-2635-6E61-BFD4-C799D963B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36AC7F-34FA-826B-4CE1-ABEE5E61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5D4FCC-1D5F-F10C-2343-D40899DDF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460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3BD7CF-B0C7-617B-1721-88E84081F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6B061B-D44B-709B-6655-CF481B6DF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EC4EE4-1A2C-A180-4774-AEEB8DE9F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2B81C2-BD67-E5F8-11B2-C73CB17A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8B5E1A-AE14-6E92-A8FF-28CD1721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7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09565-BE78-89A3-FF86-C840E88E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38A58F-FA0E-C93B-5DEE-064D81246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9FDF36-F508-AEA5-5487-81B8F155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BC4EB2-BB6B-7B44-67F5-660AE5F82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8CDF36-52B1-072A-9241-A348C9792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230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F4B59-0C1D-5471-188F-8002CA010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4158B6-387D-501E-275F-5CFC4B7CC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BA827F-41ED-A9E5-BFA2-FB381B07E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827F8A-0D7C-5CC3-5D64-04036A255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BB5714F-CB94-36FD-3BCC-CFF5D065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380716F-8811-D5BE-4EF9-91603F85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1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21FE58-47F5-6264-15C3-C56FCA08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54AF49-73B5-CCC0-198E-2F66C24DE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579213D-CFBD-20B6-124F-FCE7518A4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7C28D18-A7DE-768F-1954-2D1A57E47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6FED463-336A-0C07-E6FF-CAE993749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BF3BC42-7690-A40F-8C5A-576511600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4F5A93-0DE6-245C-B677-6A8F2091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06F88C4-D194-8B72-85B9-2BB4CB8FD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70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B25CA-A8F0-7D3C-8C54-EF4E2CB9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7347D50-2FA4-73B8-1ED3-1ECDF9E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107D4E8-4FB6-7F44-4930-08CF56DF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95D2D76-94D1-7DCA-672D-A0314873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96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88309E0-CC68-7171-FA26-9A782BB8A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56DA1E5-A0A4-AA53-65C1-A6A0ECD83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838FF75-4E07-CD7F-14CB-B3EF180B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1771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96476-F930-5845-C9DC-4018F8363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CB5C56-BCC0-EE85-57DB-6D1FE8618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B14C77C-D043-BAC9-B4C7-DC0A81188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E97ED4-2885-1524-47E3-F8B157E60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35760B-17F0-9582-560F-3FDE7C4A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BD9A91A-DBE5-1579-2755-590F1748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351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657CE6-B67D-50BE-CCD9-7440110A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12A001B-E09C-CD74-8BF8-CE232EBF7D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54B6970-4222-FF09-0FD4-880E9B797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568EA8-9C41-DA4F-F801-07ACFAAD8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BD7472-73EE-0254-4E85-945C88744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67537A6-B666-75E5-1698-54B652B6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74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373058B-8394-26AF-4A28-CB84FB433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4219B78-BAF7-1979-C3D1-B69B14B4E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7A546D1-B110-0BE6-C757-4775E5A4DA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D5E29-EDB3-41A9-9A8F-C05CFDECA9E8}" type="datetimeFigureOut">
              <a:rPr lang="nl-NL" smtClean="0"/>
              <a:t>23-2-2023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C0F716-6BCD-13B9-A523-2B55E15D7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686AB0-6EA8-36DC-10AE-AB191CB62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730D9-4CB4-4D14-B4E4-4347BF3142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828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322781498276991655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pxhere.com/de/photo/1230277" TargetMode="External"/><Relationship Id="rId7" Type="http://schemas.openxmlformats.org/officeDocument/2006/relationships/hyperlink" Target="http://www.metmuseum.org/art/collection/search/51091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hyperlink" Target="https://pxhere.com/da/photo/1292817" TargetMode="External"/><Relationship Id="rId5" Type="http://schemas.openxmlformats.org/officeDocument/2006/relationships/hyperlink" Target="https://www.publicdomainpictures.net/view-image.php?image=226805&amp;picture=japanese-sunset" TargetMode="External"/><Relationship Id="rId10" Type="http://schemas.openxmlformats.org/officeDocument/2006/relationships/image" Target="../media/image28.jpeg"/><Relationship Id="rId4" Type="http://schemas.openxmlformats.org/officeDocument/2006/relationships/image" Target="../media/image25.jpg"/><Relationship Id="rId9" Type="http://schemas.openxmlformats.org/officeDocument/2006/relationships/hyperlink" Target="https://www.metmuseum.org/art/collection/search/60001463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www.flickr.com/photos/roel1943/542975106" TargetMode="External"/><Relationship Id="rId7" Type="http://schemas.openxmlformats.org/officeDocument/2006/relationships/hyperlink" Target="https://pxhere.com/nl/photo/176105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hyperlink" Target="http://deliahernandezintrospecciones.blogspot.com/2011/03/australia.html" TargetMode="External"/><Relationship Id="rId10" Type="http://schemas.openxmlformats.org/officeDocument/2006/relationships/hyperlink" Target="https://nl.wikipedia.org/wiki/Dotpainting" TargetMode="External"/><Relationship Id="rId4" Type="http://schemas.openxmlformats.org/officeDocument/2006/relationships/image" Target="../media/image31.jpg"/><Relationship Id="rId9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hyperlink" Target="https://www.worldmap-knowledge.com/articles/who-are-the-maori-people.html" TargetMode="External"/><Relationship Id="rId7" Type="http://schemas.openxmlformats.org/officeDocument/2006/relationships/hyperlink" Target="https://de.dreamstime.com/lizenzfreies-stockfoto-maori-kunst-image2775795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hyperlink" Target="https://www.pinterest.com/pin/453456256223153069/" TargetMode="External"/><Relationship Id="rId4" Type="http://schemas.openxmlformats.org/officeDocument/2006/relationships/image" Target="../media/image36.jpg"/><Relationship Id="rId9" Type="http://schemas.openxmlformats.org/officeDocument/2006/relationships/hyperlink" Target="https://www.berge-meer.de/ziel/neuseeland?selector=destination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hyperlink" Target="https://www.flickr.com/photos/pitbulltattoothailand/34914249820" TargetMode="External"/><Relationship Id="rId7" Type="http://schemas.openxmlformats.org/officeDocument/2006/relationships/hyperlink" Target="https://espacecreationjeanlouis.blogspot.com/2010/05/visage-vous-avez-dit-visage.html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11" Type="http://schemas.openxmlformats.org/officeDocument/2006/relationships/hyperlink" Target="https://www.zonatattoos.com/tatuaje.php?tatuaje=105312" TargetMode="External"/><Relationship Id="rId5" Type="http://schemas.openxmlformats.org/officeDocument/2006/relationships/hyperlink" Target="https://www.zonatattoos.com/tatuaje.php?tatuaje=106468" TargetMode="External"/><Relationship Id="rId10" Type="http://schemas.openxmlformats.org/officeDocument/2006/relationships/image" Target="../media/image43.jpg"/><Relationship Id="rId4" Type="http://schemas.openxmlformats.org/officeDocument/2006/relationships/image" Target="../media/image40.jpg"/><Relationship Id="rId9" Type="http://schemas.openxmlformats.org/officeDocument/2006/relationships/hyperlink" Target="https://www.flickr.com/photos/pitbulltattoothailand/34914242760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436638126345580177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st-painters.nl/gemeentemuseum-den-haag-victory-boogie-woogie/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ost-painters.nl/gemeentemuseum-den-haag-victory-boogie-woogie/" TargetMode="Externa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boundless-arthistory/chapter/north-america-2/" TargetMode="External"/><Relationship Id="rId7" Type="http://schemas.openxmlformats.org/officeDocument/2006/relationships/hyperlink" Target="https://www.pinterest.com/pin/753508581382064913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hyperlink" Target="https://www.pinterest.fr/lenidehaan/bonte-verzameling/" TargetMode="External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coli.com/threads/basquiats-untitled-painting-sells-for-110-million-the-most-ever-paid-for-an-american-artwork.539887/page-15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interest.com/pin/698198748453984560/" TargetMode="Externa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258534834837663546/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interest.com/pin/496451558917474542/" TargetMode="Externa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hyperlink" Target="https://www.pinterest.com/pin/49258189660126769/" TargetMode="External"/><Relationship Id="rId7" Type="http://schemas.openxmlformats.org/officeDocument/2006/relationships/hyperlink" Target="https://www.pinterest.com/pin/791226228272194490/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hyperlink" Target="https://www.salkantaytrekking.com/blog/amazing-people-and-llamas-at-rainbow-mountain-8-photos-to-discover-this-natural-wonder-in-peru/" TargetMode="External"/><Relationship Id="rId4" Type="http://schemas.openxmlformats.org/officeDocument/2006/relationships/image" Target="../media/image56.jpg"/><Relationship Id="rId9" Type="http://schemas.openxmlformats.org/officeDocument/2006/relationships/hyperlink" Target="https://lovepik.com/image-100366881/typical-animal-of-peru-the-known-lama.html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hyperlink" Target="http://www.debeterewereld.nl/groene-helden/wereld-van-zwerfvuil-verbindt/" TargetMode="External"/><Relationship Id="rId7" Type="http://schemas.openxmlformats.org/officeDocument/2006/relationships/hyperlink" Target="https://www.pinterest.com/pin/342273640429957420/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11" Type="http://schemas.openxmlformats.org/officeDocument/2006/relationships/hyperlink" Target="https://www.magazin-restkultur.de/von-bedrueckender-schoenheit/" TargetMode="External"/><Relationship Id="rId5" Type="http://schemas.openxmlformats.org/officeDocument/2006/relationships/hyperlink" Target="https://www.pinterest.co.kr/pin/522136150539442232/" TargetMode="External"/><Relationship Id="rId10" Type="http://schemas.openxmlformats.org/officeDocument/2006/relationships/image" Target="../media/image63.jpg"/><Relationship Id="rId4" Type="http://schemas.openxmlformats.org/officeDocument/2006/relationships/image" Target="../media/image60.jpg"/><Relationship Id="rId9" Type="http://schemas.openxmlformats.org/officeDocument/2006/relationships/hyperlink" Target="https://tynaarlolokaal.nl/afval-als-inspiratie-voor-kunst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lessingsundayosuchukwu.blogspot.com/2010/08/in-africa-le-maschere-si-possono-far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lickr.com/photos/reisgekki/3303094929/" TargetMode="Externa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hyperlink" Target="https://notionparallax.co.uk/2008/gc-strategies-ensuring-planarity-with-sheared-cones" TargetMode="External"/><Relationship Id="rId7" Type="http://schemas.openxmlformats.org/officeDocument/2006/relationships/hyperlink" Target="https://www.flickr.com/photos/ttsjl/4525751408/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hyperlink" Target="http://scifi.stackexchange.com/questions/122351/in-the-100-where-is-the-round-skyscraper-located" TargetMode="External"/><Relationship Id="rId4" Type="http://schemas.openxmlformats.org/officeDocument/2006/relationships/image" Target="../media/image65.png"/><Relationship Id="rId9" Type="http://schemas.openxmlformats.org/officeDocument/2006/relationships/hyperlink" Target="https://www.flickr.com/photos/127554398@N02/26191350478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13" Type="http://schemas.openxmlformats.org/officeDocument/2006/relationships/hyperlink" Target="https://codigoespagueti.com/noticias/ciencia/descubren-enorme-cenote-debajo-de-la-piramide-de-kukulcan-en-chichen-itza/" TargetMode="External"/><Relationship Id="rId3" Type="http://schemas.openxmlformats.org/officeDocument/2006/relationships/hyperlink" Target="https://vinkacademy.nl/fotografie-challenge/juni-driehoek/" TargetMode="External"/><Relationship Id="rId7" Type="http://schemas.openxmlformats.org/officeDocument/2006/relationships/hyperlink" Target="https://www.hbvl.be/cnt/dmf20141117_01380208/parijs-weert-gigantische-piramide" TargetMode="External"/><Relationship Id="rId12" Type="http://schemas.openxmlformats.org/officeDocument/2006/relationships/image" Target="../media/image7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11" Type="http://schemas.openxmlformats.org/officeDocument/2006/relationships/hyperlink" Target="https://www.universo7p.it/storia-proibita-cera-una-quarta-piramide-a-giza/misteri/" TargetMode="External"/><Relationship Id="rId5" Type="http://schemas.openxmlformats.org/officeDocument/2006/relationships/hyperlink" Target="https://roma.repubblica.it/cronaca/2015/04/20/foto/marino_inaugura_a_roma_la_piramide_cestia_restaurata-112410188/1/" TargetMode="External"/><Relationship Id="rId10" Type="http://schemas.openxmlformats.org/officeDocument/2006/relationships/image" Target="../media/image72.jpg"/><Relationship Id="rId4" Type="http://schemas.openxmlformats.org/officeDocument/2006/relationships/image" Target="../media/image69.jpg"/><Relationship Id="rId9" Type="http://schemas.openxmlformats.org/officeDocument/2006/relationships/hyperlink" Target="https://coyotitos.com/la-sorprendente-piramide-de-austerlitz-en-holanda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http://fineartamerica.com/featured/african-dancers-no-4-elisabeta-hermann.html" TargetMode="External"/><Relationship Id="rId3" Type="http://schemas.openxmlformats.org/officeDocument/2006/relationships/hyperlink" Target="https://www.rubylane.com/item/230729-JB03972/Colorful-African-contemporary-art-naive-painting?search=1" TargetMode="External"/><Relationship Id="rId7" Type="http://schemas.openxmlformats.org/officeDocument/2006/relationships/hyperlink" Target="https://www.pinterest.com/pin/63683782204441366/" TargetMode="External"/><Relationship Id="rId12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hyperlink" Target="https://nl.pinterest.com/aloranrabou/afrikaanse-schilderijen/" TargetMode="External"/><Relationship Id="rId5" Type="http://schemas.openxmlformats.org/officeDocument/2006/relationships/hyperlink" Target="https://forum.xcitefun.net/african-art-painting-t23696.html" TargetMode="External"/><Relationship Id="rId10" Type="http://schemas.openxmlformats.org/officeDocument/2006/relationships/image" Target="../media/image8.jpg"/><Relationship Id="rId4" Type="http://schemas.openxmlformats.org/officeDocument/2006/relationships/image" Target="../media/image5.jpg"/><Relationship Id="rId9" Type="http://schemas.openxmlformats.org/officeDocument/2006/relationships/hyperlink" Target="https://www.pinterest.com/pin/458945018257188685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hyperlink" Target="https://nl.pinterest.com/pin/327214729149379622/" TargetMode="External"/><Relationship Id="rId7" Type="http://schemas.openxmlformats.org/officeDocument/2006/relationships/hyperlink" Target="https://www.pinterest.fr/pin/455778424773881643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11" Type="http://schemas.openxmlformats.org/officeDocument/2006/relationships/hyperlink" Target="https://www.pinterest.com/pin/468304061228563904/" TargetMode="External"/><Relationship Id="rId5" Type="http://schemas.openxmlformats.org/officeDocument/2006/relationships/hyperlink" Target="https://www.betaalbarekunst.nl/kunstnieuws/de-leuke-kanten-van-dieren-kunst/" TargetMode="External"/><Relationship Id="rId10" Type="http://schemas.openxmlformats.org/officeDocument/2006/relationships/image" Target="../media/image14.jpg"/><Relationship Id="rId4" Type="http://schemas.openxmlformats.org/officeDocument/2006/relationships/image" Target="../media/image11.jpg"/><Relationship Id="rId9" Type="http://schemas.openxmlformats.org/officeDocument/2006/relationships/hyperlink" Target="https://www.kunstvoorinhuis.nl/dieren-schilderijen/olieverf-schilderij-aa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l.pinterest.com/pin/675891856557758901/" TargetMode="External"/><Relationship Id="rId7" Type="http://schemas.openxmlformats.org/officeDocument/2006/relationships/hyperlink" Target="https://www.pinterest.com/pin/540643130264186994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hyperlink" Target="https://www.pinterest.com/pin/584412489135462216/" TargetMode="Externa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silykandinsky.net/work-2.php" TargetMode="External"/><Relationship Id="rId7" Type="http://schemas.openxmlformats.org/officeDocument/2006/relationships/hyperlink" Target="https://www.solmar.be/schoolreizen/moskou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hyperlink" Target="https://werner.reislogger.nl/2018-road-again/foto/rusland-sneeuw-onleesbare/p1000401.3352261" TargetMode="Externa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kpik.com/matruschka-matroschka-babuschka-doll-moscow-russia-143413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olourbox.de/bild/gruppe-faberge-eier-bild-2207718" TargetMode="Externa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E0FA1FA9-02E5-0A14-E7BA-F3812DFEC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9892" r="71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A72A700-21C5-5FF3-07B4-01F14D27EF3F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latin typeface="+mj-lt"/>
                <a:ea typeface="+mj-ea"/>
                <a:cs typeface="+mj-cs"/>
              </a:rPr>
              <a:t>reis om de wereld met kunstwerken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3C23C4F5-0389-0739-C426-967D9BDFE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E7A5A1F4-60B0-6DC0-982A-E427D8B54F3A}"/>
              </a:ext>
            </a:extLst>
          </p:cNvPr>
          <p:cNvSpPr/>
          <p:nvPr/>
        </p:nvSpPr>
        <p:spPr>
          <a:xfrm>
            <a:off x="10327341" y="193637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486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2135526-B436-DF70-BE75-BB908EB0DB27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Japan: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De golf </a:t>
            </a:r>
            <a:r>
              <a:rPr lang="en-US" sz="2000" dirty="0" err="1"/>
              <a:t>voor</a:t>
            </a:r>
            <a:r>
              <a:rPr lang="en-US" sz="2000" dirty="0"/>
              <a:t> de kunst van Kanagawa van Katsushika Hokusai.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Houtsnede</a:t>
            </a:r>
            <a:r>
              <a:rPr lang="en-US" sz="2000" dirty="0"/>
              <a:t> met </a:t>
            </a:r>
            <a:r>
              <a:rPr lang="en-US" sz="2000" dirty="0" err="1"/>
              <a:t>zicht</a:t>
            </a:r>
            <a:r>
              <a:rPr lang="en-US" sz="2000" dirty="0"/>
              <a:t> op de berg Fuji.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 descr="Afbeelding met tekst, porselein, keramiek&#10;&#10;Automatisch gegenereerde beschrijving">
            <a:extLst>
              <a:ext uri="{FF2B5EF4-FFF2-40B4-BE49-F238E27FC236}">
                <a16:creationId xmlns:a16="http://schemas.microsoft.com/office/drawing/2014/main" id="{4E46D698-D46F-6A77-FF5D-76E17D0BC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45" b="-1"/>
          <a:stretch/>
        </p:blipFill>
        <p:spPr>
          <a:xfrm>
            <a:off x="5405862" y="1352352"/>
            <a:ext cx="6019331" cy="41500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59595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4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1EBCC5DE-CB5E-20D5-FA16-982EC8649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70724" y="643467"/>
            <a:ext cx="1825793" cy="247565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 descr="Afbeelding met zonsondergang, zon, omgeving, kudde&#10;&#10;Automatisch gegenereerde beschrijving">
            <a:extLst>
              <a:ext uri="{FF2B5EF4-FFF2-40B4-BE49-F238E27FC236}">
                <a16:creationId xmlns:a16="http://schemas.microsoft.com/office/drawing/2014/main" id="{E19CE62A-1E79-536F-D550-E9E897528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13518" y="717830"/>
            <a:ext cx="3252903" cy="23339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boek&#10;&#10;Automatisch gegenereerde beschrijving">
            <a:extLst>
              <a:ext uri="{FF2B5EF4-FFF2-40B4-BE49-F238E27FC236}">
                <a16:creationId xmlns:a16="http://schemas.microsoft.com/office/drawing/2014/main" id="{656B6960-1033-7CBA-97E7-1DD244106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31577" y="3748194"/>
            <a:ext cx="1686887" cy="247163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 descr="Afbeelding met tekst, boek&#10;&#10;Automatisch gegenereerde beschrijving">
            <a:extLst>
              <a:ext uri="{FF2B5EF4-FFF2-40B4-BE49-F238E27FC236}">
                <a16:creationId xmlns:a16="http://schemas.microsoft.com/office/drawing/2014/main" id="{A3EB4F88-D516-828B-19EA-72E6CB10DB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381676" y="1017515"/>
            <a:ext cx="3252903" cy="483703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kleurrijk, versierd, verschillende&#10;&#10;Automatisch gegenereerde beschrijving">
            <a:extLst>
              <a:ext uri="{FF2B5EF4-FFF2-40B4-BE49-F238E27FC236}">
                <a16:creationId xmlns:a16="http://schemas.microsoft.com/office/drawing/2014/main" id="{4534D9EF-A2D5-AA83-CE39-55EEFD294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313518" y="3901868"/>
            <a:ext cx="3252903" cy="2171312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A0888922-82E9-E878-B8D0-4FAF64E2387B}"/>
              </a:ext>
            </a:extLst>
          </p:cNvPr>
          <p:cNvSpPr txBox="1"/>
          <p:nvPr/>
        </p:nvSpPr>
        <p:spPr>
          <a:xfrm>
            <a:off x="4225618" y="5891005"/>
            <a:ext cx="3588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Japanse &amp; Chinese kunst</a:t>
            </a:r>
          </a:p>
        </p:txBody>
      </p:sp>
    </p:spTree>
    <p:extLst>
      <p:ext uri="{BB962C8B-B14F-4D97-AF65-F5344CB8AC3E}">
        <p14:creationId xmlns:p14="http://schemas.microsoft.com/office/powerpoint/2010/main" val="2777595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D66B4F9E-4EB2-1250-D718-D6B7C45AE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1EC0F3C-3B8F-770C-A4B8-78CF176EC723}"/>
              </a:ext>
            </a:extLst>
          </p:cNvPr>
          <p:cNvSpPr/>
          <p:nvPr/>
        </p:nvSpPr>
        <p:spPr>
          <a:xfrm>
            <a:off x="10210800" y="4987636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2070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C860942-56ED-C7EA-00F9-2BF17654E6A8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Australië: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Aboriginalkunst van Albert Namatjira.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D27F9A-80FB-C7B7-3421-21A072249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17" r="20789"/>
          <a:stretch/>
        </p:blipFill>
        <p:spPr>
          <a:xfrm>
            <a:off x="5787802" y="807593"/>
            <a:ext cx="5255451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40618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 descr="Afbeelding met persoon, grond, buiten&#10;&#10;Automatisch gegenereerde beschrijving">
            <a:extLst>
              <a:ext uri="{FF2B5EF4-FFF2-40B4-BE49-F238E27FC236}">
                <a16:creationId xmlns:a16="http://schemas.microsoft.com/office/drawing/2014/main" id="{04B4BBEB-0F79-714F-3B7D-7AAC39BEE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2549" y="815862"/>
            <a:ext cx="3122143" cy="213086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stof&#10;&#10;Automatisch gegenereerde beschrijving">
            <a:extLst>
              <a:ext uri="{FF2B5EF4-FFF2-40B4-BE49-F238E27FC236}">
                <a16:creationId xmlns:a16="http://schemas.microsoft.com/office/drawing/2014/main" id="{5CDA4C12-CF3E-2821-A1C6-9D842B003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13518" y="806704"/>
            <a:ext cx="3252903" cy="215620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fbeelding 12" descr="Afbeelding met bier&#10;&#10;Automatisch gegenereerde beschrijving">
            <a:extLst>
              <a:ext uri="{FF2B5EF4-FFF2-40B4-BE49-F238E27FC236}">
                <a16:creationId xmlns:a16="http://schemas.microsoft.com/office/drawing/2014/main" id="{76408EBD-E154-57AD-DBD2-3710D5225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08177" y="3748194"/>
            <a:ext cx="2933686" cy="247163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5BDA114-0340-6C39-4872-823A0D4AD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676" y="1809578"/>
            <a:ext cx="3252903" cy="325290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stof&#10;&#10;Automatisch gegenereerde beschrijving">
            <a:extLst>
              <a:ext uri="{FF2B5EF4-FFF2-40B4-BE49-F238E27FC236}">
                <a16:creationId xmlns:a16="http://schemas.microsoft.com/office/drawing/2014/main" id="{B6D0414A-303F-A2A4-4FAE-F996F03369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313518" y="4349455"/>
            <a:ext cx="3252903" cy="12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2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D66B4F9E-4EB2-1250-D718-D6B7C45AE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1EC0F3C-3B8F-770C-A4B8-78CF176EC723}"/>
              </a:ext>
            </a:extLst>
          </p:cNvPr>
          <p:cNvSpPr/>
          <p:nvPr/>
        </p:nvSpPr>
        <p:spPr>
          <a:xfrm>
            <a:off x="11042073" y="6026727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9300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CB1EAD7-7A7A-8C16-4989-A9D6288CC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pic>
        <p:nvPicPr>
          <p:cNvPr id="13" name="Afbeelding 12" descr="Afbeelding met muur, binnen, sarcofaag, steen&#10;&#10;Automatisch gegenereerde beschrijving">
            <a:extLst>
              <a:ext uri="{FF2B5EF4-FFF2-40B4-BE49-F238E27FC236}">
                <a16:creationId xmlns:a16="http://schemas.microsoft.com/office/drawing/2014/main" id="{B1052673-DDFD-505E-11C1-5609662E2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599672" y="1"/>
            <a:ext cx="4572000" cy="6858000"/>
          </a:xfrm>
          <a:prstGeom prst="rect">
            <a:avLst/>
          </a:prstGeom>
        </p:spPr>
      </p:pic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410AA6AA-D3EA-571F-B244-12E7CC335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7749" y="0"/>
            <a:ext cx="7392222" cy="4767983"/>
          </a:xfrm>
          <a:prstGeom prst="rect">
            <a:avLst/>
          </a:prstGeom>
        </p:spPr>
      </p:pic>
      <p:pic>
        <p:nvPicPr>
          <p:cNvPr id="11" name="Afbeelding 10" descr="Afbeelding met binnen, sluiten&#10;&#10;Automatisch gegenereerde beschrijving">
            <a:extLst>
              <a:ext uri="{FF2B5EF4-FFF2-40B4-BE49-F238E27FC236}">
                <a16:creationId xmlns:a16="http://schemas.microsoft.com/office/drawing/2014/main" id="{6C396244-D8C3-38E7-A951-28DC3E4E9F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81184" y="3699163"/>
            <a:ext cx="4738253" cy="3158835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314C573-67FB-FC31-4C18-F899C5584E80}"/>
              </a:ext>
            </a:extLst>
          </p:cNvPr>
          <p:cNvSpPr txBox="1"/>
          <p:nvPr/>
        </p:nvSpPr>
        <p:spPr>
          <a:xfrm>
            <a:off x="166255" y="5278580"/>
            <a:ext cx="3158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/>
              <a:t>Maori Kunst</a:t>
            </a:r>
          </a:p>
        </p:txBody>
      </p:sp>
    </p:spTree>
    <p:extLst>
      <p:ext uri="{BB962C8B-B14F-4D97-AF65-F5344CB8AC3E}">
        <p14:creationId xmlns:p14="http://schemas.microsoft.com/office/powerpoint/2010/main" val="1981820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Afbeelding 13" descr="Afbeelding met tatoeage, persoon, poseren&#10;&#10;Automatisch gegenereerde beschrijving">
            <a:extLst>
              <a:ext uri="{FF2B5EF4-FFF2-40B4-BE49-F238E27FC236}">
                <a16:creationId xmlns:a16="http://schemas.microsoft.com/office/drawing/2014/main" id="{ADBC3745-003A-1E44-E5B1-CBFF9D855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703" r="15417" b="-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6" name="Afbeelding 5" descr="Afbeelding met tatoeage, binnen&#10;&#10;Automatisch gegenereerde beschrijving">
            <a:extLst>
              <a:ext uri="{FF2B5EF4-FFF2-40B4-BE49-F238E27FC236}">
                <a16:creationId xmlns:a16="http://schemas.microsoft.com/office/drawing/2014/main" id="{FB1AA2B8-5A63-A7D4-6F0D-8C607087F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0949" r="-4" b="13067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4C57B1F-BB82-25BA-286E-68CA81159D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11652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12" name="Afbeelding 11" descr="Afbeelding met tatoeage, poseren&#10;&#10;Automatisch gegenereerde beschrijving">
            <a:extLst>
              <a:ext uri="{FF2B5EF4-FFF2-40B4-BE49-F238E27FC236}">
                <a16:creationId xmlns:a16="http://schemas.microsoft.com/office/drawing/2014/main" id="{2857DC4A-CC57-8B97-9D4E-976E4E6B1E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9558" r="14242" b="2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Afbeelding 8" descr="Afbeelding met tatoeage, versierd, geschilderd&#10;&#10;Automatisch gegenereerde beschrijving">
            <a:extLst>
              <a:ext uri="{FF2B5EF4-FFF2-40B4-BE49-F238E27FC236}">
                <a16:creationId xmlns:a16="http://schemas.microsoft.com/office/drawing/2014/main" id="{03347295-5767-9EAE-2F2B-7BC66E4ECD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5774" r="24739" b="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51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D66B4F9E-4EB2-1250-D718-D6B7C45AE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1EC0F3C-3B8F-770C-A4B8-78CF176EC723}"/>
              </a:ext>
            </a:extLst>
          </p:cNvPr>
          <p:cNvSpPr/>
          <p:nvPr/>
        </p:nvSpPr>
        <p:spPr>
          <a:xfrm>
            <a:off x="2452254" y="1884218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0549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3C23C4F5-0389-0739-C426-967D9BDFE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E7A5A1F4-60B0-6DC0-982A-E427D8B54F3A}"/>
              </a:ext>
            </a:extLst>
          </p:cNvPr>
          <p:cNvSpPr/>
          <p:nvPr/>
        </p:nvSpPr>
        <p:spPr>
          <a:xfrm>
            <a:off x="6096000" y="428808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603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AFF57F6-D993-7F7A-4256-3DDBC5F45463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New York: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Victory Boogie Woogie van Piet Mondriaan.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De lijnen zouden verwijzen naar het dynamische tempo en het bruisende levensritme van de stad New York.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74BC007-F90B-04F0-8F3A-B3CBC16D7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201"/>
          <a:stretch/>
        </p:blipFill>
        <p:spPr>
          <a:xfrm>
            <a:off x="5787792" y="807593"/>
            <a:ext cx="5255471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91066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BFDC535F-AC0A-417D-96AB-6706BECAC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4E2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AAAF8E-31DB-4148-8FCA-4D8233D69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953" y="484068"/>
            <a:ext cx="6898027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 descr="Afbeelding met versierd&#10;&#10;Automatisch gegenereerde beschrijving">
            <a:extLst>
              <a:ext uri="{FF2B5EF4-FFF2-40B4-BE49-F238E27FC236}">
                <a16:creationId xmlns:a16="http://schemas.microsoft.com/office/drawing/2014/main" id="{1E573A9A-3778-A10B-F821-81277F9FA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8437" y="1373026"/>
            <a:ext cx="6253058" cy="411138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A274328-4774-4DF9-BA53-452565122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84069"/>
            <a:ext cx="4145975" cy="34998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404ECBC-ED72-8000-20C7-2A6D73FAB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83059" y="1178847"/>
            <a:ext cx="3502643" cy="211034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1C7B46D-2FEF-4FAA-915B-8B21A66BB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1393" y="4144834"/>
            <a:ext cx="4145975" cy="22115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E92FED8-3060-3C88-83FA-B89605BB7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883059" y="4571955"/>
            <a:ext cx="3502643" cy="13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99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, totempaal, outdoor-object, buiten&#10;&#10;Automatisch gegenereerde beschrijving">
            <a:extLst>
              <a:ext uri="{FF2B5EF4-FFF2-40B4-BE49-F238E27FC236}">
                <a16:creationId xmlns:a16="http://schemas.microsoft.com/office/drawing/2014/main" id="{4A631367-28CC-C1FE-0173-EA284E5D3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76"/>
          <a:stretch/>
        </p:blipFill>
        <p:spPr>
          <a:xfrm>
            <a:off x="-1" y="6"/>
            <a:ext cx="3922776" cy="3937609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D8371CA3-5455-988B-AFBE-081A968F91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5607" r="11382" b="2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184B8B5-B4CC-7B71-FD6C-57868B8E6D45}"/>
              </a:ext>
            </a:extLst>
          </p:cNvPr>
          <p:cNvSpPr txBox="1"/>
          <p:nvPr/>
        </p:nvSpPr>
        <p:spPr>
          <a:xfrm>
            <a:off x="4131633" y="4464872"/>
            <a:ext cx="3712464" cy="160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Native </a:t>
            </a:r>
            <a:r>
              <a:rPr lang="en-US" sz="2000" b="1" dirty="0" err="1"/>
              <a:t>Amerikaanse</a:t>
            </a:r>
            <a:r>
              <a:rPr lang="en-US" sz="2000" b="1" dirty="0"/>
              <a:t> Kunst</a:t>
            </a:r>
          </a:p>
        </p:txBody>
      </p:sp>
      <p:pic>
        <p:nvPicPr>
          <p:cNvPr id="2" name="Afbeelding 1" descr="Afbeelding met gebouw, venster&#10;&#10;Automatisch gegenereerde beschrijving">
            <a:extLst>
              <a:ext uri="{FF2B5EF4-FFF2-40B4-BE49-F238E27FC236}">
                <a16:creationId xmlns:a16="http://schemas.microsoft.com/office/drawing/2014/main" id="{2483FEB8-E59C-D045-DD83-DEDF70E1AB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0601" r="5942" b="-3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86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D66B4F9E-4EB2-1250-D718-D6B7C45AE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1EC0F3C-3B8F-770C-A4B8-78CF176EC723}"/>
              </a:ext>
            </a:extLst>
          </p:cNvPr>
          <p:cNvSpPr/>
          <p:nvPr/>
        </p:nvSpPr>
        <p:spPr>
          <a:xfrm>
            <a:off x="2937163" y="4308764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5204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5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gebouw, venster&#10;&#10;Automatisch gegenereerde beschrijving">
            <a:extLst>
              <a:ext uri="{FF2B5EF4-FFF2-40B4-BE49-F238E27FC236}">
                <a16:creationId xmlns:a16="http://schemas.microsoft.com/office/drawing/2014/main" id="{8469618A-C75F-DB94-0751-355FE0ABB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12656" y="643467"/>
            <a:ext cx="3746541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tekst, kleurrijk, stof&#10;&#10;Automatisch gegenereerde beschrijving">
            <a:extLst>
              <a:ext uri="{FF2B5EF4-FFF2-40B4-BE49-F238E27FC236}">
                <a16:creationId xmlns:a16="http://schemas.microsoft.com/office/drawing/2014/main" id="{5FC07EF7-6AAA-B852-AEEC-974D3238E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6754" y="643467"/>
            <a:ext cx="44986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37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6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D50177D1-1EAB-470B-51AA-0983DFEE6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94641" y="643467"/>
            <a:ext cx="4382571" cy="5571066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fotolijstje, rommelig, verschillende&#10;&#10;Automatisch gegenereerde beschrijving">
            <a:extLst>
              <a:ext uri="{FF2B5EF4-FFF2-40B4-BE49-F238E27FC236}">
                <a16:creationId xmlns:a16="http://schemas.microsoft.com/office/drawing/2014/main" id="{6609249B-C4C3-8D35-0C83-53C915D85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1180" y="1601514"/>
            <a:ext cx="5129784" cy="365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55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 descr="Afbeelding met buiten, zoogdier&#10;&#10;Automatisch gegenereerde beschrijving">
            <a:extLst>
              <a:ext uri="{FF2B5EF4-FFF2-40B4-BE49-F238E27FC236}">
                <a16:creationId xmlns:a16="http://schemas.microsoft.com/office/drawing/2014/main" id="{7669077B-3E73-6C43-5D59-DAFAF87749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629" b="1340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5" name="Afbeelding 4" descr="Afbeelding met buiten, hond, dragen, kleurrijk&#10;&#10;Automatisch gegenereerde beschrijving">
            <a:extLst>
              <a:ext uri="{FF2B5EF4-FFF2-40B4-BE49-F238E27FC236}">
                <a16:creationId xmlns:a16="http://schemas.microsoft.com/office/drawing/2014/main" id="{3C57190D-CA1A-8BA1-7603-CC91E7BE84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254" r="5" b="12256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11" name="Afbeelding 10" descr="Afbeelding met gras, buiten, berg, zoogdier&#10;&#10;Automatisch gegenereerde beschrijving">
            <a:extLst>
              <a:ext uri="{FF2B5EF4-FFF2-40B4-BE49-F238E27FC236}">
                <a16:creationId xmlns:a16="http://schemas.microsoft.com/office/drawing/2014/main" id="{A9A47818-1076-802E-BF46-6A0D1D25C9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7408" r="11120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3" name="Afbeelding 2" descr="Afbeelding met rood&#10;&#10;Automatisch gegenereerde beschrijving">
            <a:extLst>
              <a:ext uri="{FF2B5EF4-FFF2-40B4-BE49-F238E27FC236}">
                <a16:creationId xmlns:a16="http://schemas.microsoft.com/office/drawing/2014/main" id="{4E1B8259-7027-1260-9BB5-133A74EC3E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5960" r="4035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D23AFC0A-6CE2-2A06-A1A4-4A16AC543EBD}"/>
              </a:ext>
            </a:extLst>
          </p:cNvPr>
          <p:cNvSpPr txBox="1"/>
          <p:nvPr/>
        </p:nvSpPr>
        <p:spPr>
          <a:xfrm>
            <a:off x="3797862" y="321733"/>
            <a:ext cx="403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solidFill>
                  <a:schemeClr val="bg1"/>
                </a:solidFill>
              </a:rPr>
              <a:t>Peru</a:t>
            </a:r>
          </a:p>
        </p:txBody>
      </p:sp>
    </p:spTree>
    <p:extLst>
      <p:ext uri="{BB962C8B-B14F-4D97-AF65-F5344CB8AC3E}">
        <p14:creationId xmlns:p14="http://schemas.microsoft.com/office/powerpoint/2010/main" val="1273599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D66B4F9E-4EB2-1250-D718-D6B7C45AE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9892" r="71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255DAE2-7F26-0D7C-6D91-AF1A5549A1A1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latin typeface="+mj-lt"/>
                <a:ea typeface="+mj-ea"/>
                <a:cs typeface="+mj-cs"/>
              </a:rPr>
              <a:t>reis om de wereld: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>
                <a:latin typeface="+mj-lt"/>
                <a:ea typeface="+mj-ea"/>
                <a:cs typeface="+mj-cs"/>
              </a:rPr>
              <a:t>plastic soep...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4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ater, buiten, gebouw, koepel&#10;&#10;Automatisch gegenereerde beschrijving">
            <a:extLst>
              <a:ext uri="{FF2B5EF4-FFF2-40B4-BE49-F238E27FC236}">
                <a16:creationId xmlns:a16="http://schemas.microsoft.com/office/drawing/2014/main" id="{9DF30C52-BD9F-5993-8774-B0E486587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5417" r="-1"/>
          <a:stretch/>
        </p:blipFill>
        <p:spPr>
          <a:xfrm>
            <a:off x="5515988" y="0"/>
            <a:ext cx="6703721" cy="4322618"/>
          </a:xfrm>
          <a:prstGeom prst="rect">
            <a:avLst/>
          </a:prstGeom>
        </p:spPr>
      </p:pic>
      <p:pic>
        <p:nvPicPr>
          <p:cNvPr id="5" name="Afbeelding 4" descr="Afbeelding met kleurrijk&#10;&#10;Automatisch gegenereerde beschrijving">
            <a:extLst>
              <a:ext uri="{FF2B5EF4-FFF2-40B4-BE49-F238E27FC236}">
                <a16:creationId xmlns:a16="http://schemas.microsoft.com/office/drawing/2014/main" id="{E0C00C22-B7C4-78D9-A8B4-FA6907E9A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" y="-1"/>
            <a:ext cx="5652655" cy="3163917"/>
          </a:xfrm>
          <a:prstGeom prst="rect">
            <a:avLst/>
          </a:prstGeom>
        </p:spPr>
      </p:pic>
      <p:pic>
        <p:nvPicPr>
          <p:cNvPr id="7" name="Afbeelding 6" descr="Afbeelding met lucht, buiten, kust&#10;&#10;Automatisch gegenereerde beschrijving">
            <a:extLst>
              <a:ext uri="{FF2B5EF4-FFF2-40B4-BE49-F238E27FC236}">
                <a16:creationId xmlns:a16="http://schemas.microsoft.com/office/drawing/2014/main" id="{2DD99D1E-C527-9A9D-B9A5-84B07D18A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" y="3517919"/>
            <a:ext cx="5352060" cy="3340081"/>
          </a:xfrm>
          <a:prstGeom prst="rect">
            <a:avLst/>
          </a:prstGeom>
        </p:spPr>
      </p:pic>
      <p:pic>
        <p:nvPicPr>
          <p:cNvPr id="13" name="Afbeelding 12" descr="Afbeelding met lucht, water, buiten&#10;&#10;Automatisch gegenereerde beschrijving">
            <a:extLst>
              <a:ext uri="{FF2B5EF4-FFF2-40B4-BE49-F238E27FC236}">
                <a16:creationId xmlns:a16="http://schemas.microsoft.com/office/drawing/2014/main" id="{CAFA32D9-0971-F42E-73CC-74F9A8B41A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522024" y="4502727"/>
            <a:ext cx="3200400" cy="2376297"/>
          </a:xfrm>
          <a:prstGeom prst="rect">
            <a:avLst/>
          </a:prstGeom>
        </p:spPr>
      </p:pic>
      <p:pic>
        <p:nvPicPr>
          <p:cNvPr id="15" name="Afbeelding 14" descr="Afbeelding met gras, boom, buiten, reptiel&#10;&#10;Automatisch gegenereerde beschrijving">
            <a:extLst>
              <a:ext uri="{FF2B5EF4-FFF2-40B4-BE49-F238E27FC236}">
                <a16:creationId xmlns:a16="http://schemas.microsoft.com/office/drawing/2014/main" id="{A1879FF7-32CD-17EB-3BBA-A456C9C71D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886353" y="4502727"/>
            <a:ext cx="3305647" cy="23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D66B4F9E-4EB2-1250-D718-D6B7C45AE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9892" r="71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255DAE2-7F26-0D7C-6D91-AF1A5549A1A1}"/>
              </a:ext>
            </a:extLst>
          </p:cNvPr>
          <p:cNvSpPr txBox="1"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atin typeface="+mj-lt"/>
                <a:ea typeface="+mj-ea"/>
                <a:cs typeface="+mj-cs"/>
              </a:rPr>
              <a:t>reis om de </a:t>
            </a:r>
            <a:r>
              <a:rPr lang="en-US" sz="6600" b="1" dirty="0" err="1">
                <a:latin typeface="+mj-lt"/>
                <a:ea typeface="+mj-ea"/>
                <a:cs typeface="+mj-cs"/>
              </a:rPr>
              <a:t>wereld</a:t>
            </a:r>
            <a:r>
              <a:rPr lang="en-US" sz="6600" b="1" dirty="0">
                <a:latin typeface="+mj-lt"/>
                <a:ea typeface="+mj-ea"/>
                <a:cs typeface="+mj-cs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 err="1">
                <a:latin typeface="+mj-lt"/>
                <a:ea typeface="+mj-ea"/>
                <a:cs typeface="+mj-cs"/>
              </a:rPr>
              <a:t>geometrische</a:t>
            </a:r>
            <a:r>
              <a:rPr lang="en-US" sz="6600" b="1" dirty="0">
                <a:latin typeface="+mj-lt"/>
                <a:ea typeface="+mj-ea"/>
                <a:cs typeface="+mj-cs"/>
              </a:rPr>
              <a:t> </a:t>
            </a:r>
            <a:r>
              <a:rPr lang="en-US" sz="6600" b="1" dirty="0" err="1">
                <a:latin typeface="+mj-lt"/>
                <a:ea typeface="+mj-ea"/>
                <a:cs typeface="+mj-cs"/>
              </a:rPr>
              <a:t>gebouwen</a:t>
            </a:r>
            <a:r>
              <a:rPr lang="en-US" sz="6600" b="1" dirty="0">
                <a:latin typeface="+mj-lt"/>
                <a:ea typeface="+mj-ea"/>
                <a:cs typeface="+mj-cs"/>
              </a:rPr>
              <a:t>...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40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4549D6-21A0-014F-A7F5-AB2598F29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2283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29" name="Afbeelding 28" descr="Afbeelding met tekst, schilderij, stof&#10;&#10;Automatisch gegenereerde beschrijving">
            <a:extLst>
              <a:ext uri="{FF2B5EF4-FFF2-40B4-BE49-F238E27FC236}">
                <a16:creationId xmlns:a16="http://schemas.microsoft.com/office/drawing/2014/main" id="{60EA18C3-D6FE-E0C6-E67A-2F9ED2B72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737" r="16940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42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Afbeelding 9" descr="Afbeelding met gebouw, buiten, lucht, koepel&#10;&#10;Automatisch gegenereerde beschrijving">
            <a:extLst>
              <a:ext uri="{FF2B5EF4-FFF2-40B4-BE49-F238E27FC236}">
                <a16:creationId xmlns:a16="http://schemas.microsoft.com/office/drawing/2014/main" id="{7904563E-EF52-E74F-8A16-ED4C7D31C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156" r="21207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13" name="Afbeelding 12" descr="Afbeelding met buiten, lucht, gebouw, hoog&#10;&#10;Automatisch gegenereerde beschrijving">
            <a:extLst>
              <a:ext uri="{FF2B5EF4-FFF2-40B4-BE49-F238E27FC236}">
                <a16:creationId xmlns:a16="http://schemas.microsoft.com/office/drawing/2014/main" id="{0B2E68B0-E620-9643-3A79-1BC16CB49F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286" r="3487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3DA4A1E-DAB3-6C33-EA0B-DF2B8C759F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740" r="13528" b="3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5" name="Afbeelding 4" descr="Afbeelding met gras, buiten, vliegtuig&#10;&#10;Automatisch gegenereerde beschrijving">
            <a:extLst>
              <a:ext uri="{FF2B5EF4-FFF2-40B4-BE49-F238E27FC236}">
                <a16:creationId xmlns:a16="http://schemas.microsoft.com/office/drawing/2014/main" id="{BA1BB1DC-EA58-4DA0-52C0-A808A4C0D8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6425" r="3550" b="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97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fbeelding 11" descr="Afbeelding met lucht, buiten, boot&#10;&#10;Automatisch gegenereerde beschrijving">
            <a:extLst>
              <a:ext uri="{FF2B5EF4-FFF2-40B4-BE49-F238E27FC236}">
                <a16:creationId xmlns:a16="http://schemas.microsoft.com/office/drawing/2014/main" id="{DAB3C2F2-BC6B-BD0F-1D50-FCC1EA1A71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223" b="22088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9" name="Afbeelding 8" descr="Afbeelding met weg, lucht, buiten&#10;&#10;Automatisch gegenereerde beschrijving">
            <a:extLst>
              <a:ext uri="{FF2B5EF4-FFF2-40B4-BE49-F238E27FC236}">
                <a16:creationId xmlns:a16="http://schemas.microsoft.com/office/drawing/2014/main" id="{FF8699D6-7C94-59F8-806A-285CCB2D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9111" r="2" b="2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3" name="Afbeelding 2" descr="Afbeelding met lucht, buiten, bewolkt, wolken&#10;&#10;Automatisch gegenereerde beschrijving">
            <a:extLst>
              <a:ext uri="{FF2B5EF4-FFF2-40B4-BE49-F238E27FC236}">
                <a16:creationId xmlns:a16="http://schemas.microsoft.com/office/drawing/2014/main" id="{46767F95-2BB8-4632-7DB3-F45766F9C0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48" r="3" b="3"/>
          <a:stretch/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5" name="Afbeelding 4" descr="Afbeelding met lucht, buiten, gras&#10;&#10;Automatisch gegenereerde beschrijving">
            <a:extLst>
              <a:ext uri="{FF2B5EF4-FFF2-40B4-BE49-F238E27FC236}">
                <a16:creationId xmlns:a16="http://schemas.microsoft.com/office/drawing/2014/main" id="{F8A81108-9CF5-02E9-D7D8-94F0AD423F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636" r="3" b="3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11" name="Afbeelding 10" descr="Afbeelding met buiten, berg, natuur&#10;&#10;Automatisch gegenereerde beschrijving">
            <a:extLst>
              <a:ext uri="{FF2B5EF4-FFF2-40B4-BE49-F238E27FC236}">
                <a16:creationId xmlns:a16="http://schemas.microsoft.com/office/drawing/2014/main" id="{64485192-F229-22E7-5061-70CFA6A75D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5409" r="2" b="2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7" name="Afbeelding 6" descr="Afbeelding met lucht, buiten, gras, gebouw&#10;&#10;Automatisch gegenereerde beschrijving">
            <a:extLst>
              <a:ext uri="{FF2B5EF4-FFF2-40B4-BE49-F238E27FC236}">
                <a16:creationId xmlns:a16="http://schemas.microsoft.com/office/drawing/2014/main" id="{4F82FD86-6E36-05A4-DFEA-DE0EC8D2BF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3977" r="2" b="2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64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6F01E9F-6B0E-4CF9-87AF-27ECD8D46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 descr="Afbeelding met tekst, poseren&#10;&#10;Automatisch gegenereerde beschrijving">
            <a:extLst>
              <a:ext uri="{FF2B5EF4-FFF2-40B4-BE49-F238E27FC236}">
                <a16:creationId xmlns:a16="http://schemas.microsoft.com/office/drawing/2014/main" id="{AF2A7D89-39F4-5C3A-8261-D2E205530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70" r="3" b="3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10" name="Afbeelding 9" descr="Afbeelding met kleurrijk, schilderij&#10;&#10;Automatisch gegenereerde beschrijving">
            <a:extLst>
              <a:ext uri="{FF2B5EF4-FFF2-40B4-BE49-F238E27FC236}">
                <a16:creationId xmlns:a16="http://schemas.microsoft.com/office/drawing/2014/main" id="{6CB97C0D-9209-A5F0-8155-60BCAF8287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859" r="3" b="3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4" name="Afbeelding 3" descr="Afbeelding met tekst, kleurrijk&#10;&#10;Automatisch gegenereerde beschrijving">
            <a:extLst>
              <a:ext uri="{FF2B5EF4-FFF2-40B4-BE49-F238E27FC236}">
                <a16:creationId xmlns:a16="http://schemas.microsoft.com/office/drawing/2014/main" id="{78D4BEDF-B55D-4580-E5FF-8864B0AA11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5413" r="-2" b="30080"/>
          <a:stretch/>
        </p:blipFill>
        <p:spPr>
          <a:xfrm>
            <a:off x="4738959" y="10"/>
            <a:ext cx="7453039" cy="4422801"/>
          </a:xfrm>
          <a:prstGeom prst="rect">
            <a:avLst/>
          </a:prstGeom>
        </p:spPr>
      </p:pic>
      <p:pic>
        <p:nvPicPr>
          <p:cNvPr id="6" name="Afbeelding 5" descr="Afbeelding met tekst, kleurrijk&#10;&#10;Automatisch gegenereerde beschrijving">
            <a:extLst>
              <a:ext uri="{FF2B5EF4-FFF2-40B4-BE49-F238E27FC236}">
                <a16:creationId xmlns:a16="http://schemas.microsoft.com/office/drawing/2014/main" id="{7161572A-0769-C840-834E-1060D66DE6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4559" r="-3" b="33572"/>
          <a:stretch/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44F5227C-9F59-F097-B58C-B53D6F8759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14990" r="-4" b="8400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9" name="Afbeelding 8" descr="Afbeelding met tekst, verjaardag, kleurrijk, versierd&#10;&#10;Automatisch gegenereerde beschrijving">
            <a:extLst>
              <a:ext uri="{FF2B5EF4-FFF2-40B4-BE49-F238E27FC236}">
                <a16:creationId xmlns:a16="http://schemas.microsoft.com/office/drawing/2014/main" id="{5FBDDD90-0167-0D6A-14C1-2889B8086E3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14923" r="6" b="12582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13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3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E8DC0D-6E33-B9E7-8321-64B441481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2549" y="835376"/>
            <a:ext cx="3122143" cy="209183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kleurrijk&#10;&#10;Automatisch gegenereerde beschrijving">
            <a:extLst>
              <a:ext uri="{FF2B5EF4-FFF2-40B4-BE49-F238E27FC236}">
                <a16:creationId xmlns:a16="http://schemas.microsoft.com/office/drawing/2014/main" id="{294A2E4F-E38B-AB88-E2EB-FCDA7E735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13518" y="799152"/>
            <a:ext cx="3252903" cy="21713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kleurrijk&#10;&#10;Automatisch gegenereerde beschrijving">
            <a:extLst>
              <a:ext uri="{FF2B5EF4-FFF2-40B4-BE49-F238E27FC236}">
                <a16:creationId xmlns:a16="http://schemas.microsoft.com/office/drawing/2014/main" id="{ECEC2B35-33C1-8673-FB93-46A08F6D8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2549" y="3939972"/>
            <a:ext cx="3104943" cy="20880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kleurrijk, geschilderd, versierd&#10;&#10;Automatisch gegenereerde beschrijving">
            <a:extLst>
              <a:ext uri="{FF2B5EF4-FFF2-40B4-BE49-F238E27FC236}">
                <a16:creationId xmlns:a16="http://schemas.microsoft.com/office/drawing/2014/main" id="{8BB980FD-FDE3-9893-14FD-1B814EE08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381676" y="1809578"/>
            <a:ext cx="3252903" cy="32529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zonsondergang&#10;&#10;Automatisch gegenereerde beschrijving">
            <a:extLst>
              <a:ext uri="{FF2B5EF4-FFF2-40B4-BE49-F238E27FC236}">
                <a16:creationId xmlns:a16="http://schemas.microsoft.com/office/drawing/2014/main" id="{F29D1827-DC7F-18F6-A516-46855A77D6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313518" y="3910000"/>
            <a:ext cx="3252903" cy="215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81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Afbeelding 8" descr="Afbeelding met kleurrijk, giraf&#10;&#10;Automatisch gegenereerde beschrijving">
            <a:extLst>
              <a:ext uri="{FF2B5EF4-FFF2-40B4-BE49-F238E27FC236}">
                <a16:creationId xmlns:a16="http://schemas.microsoft.com/office/drawing/2014/main" id="{6FA2BA62-3C87-ED87-0E39-29BBD0B9B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396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11" name="Afbeelding 10" descr="Afbeelding met stof&#10;&#10;Automatisch gegenereerde beschrijving">
            <a:extLst>
              <a:ext uri="{FF2B5EF4-FFF2-40B4-BE49-F238E27FC236}">
                <a16:creationId xmlns:a16="http://schemas.microsoft.com/office/drawing/2014/main" id="{AFBB2F52-1349-642F-0F0B-DA66749CBF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731" r="7323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F6C44E3-53C9-3BE6-D082-0A11BEF40A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5685" r="4702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4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aart&#10;&#10;Automatisch gegenereerde beschrijving">
            <a:extLst>
              <a:ext uri="{FF2B5EF4-FFF2-40B4-BE49-F238E27FC236}">
                <a16:creationId xmlns:a16="http://schemas.microsoft.com/office/drawing/2014/main" id="{3C23C4F5-0389-0739-C426-967D9BDFE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E7A5A1F4-60B0-6DC0-982A-E427D8B54F3A}"/>
              </a:ext>
            </a:extLst>
          </p:cNvPr>
          <p:cNvSpPr/>
          <p:nvPr/>
        </p:nvSpPr>
        <p:spPr>
          <a:xfrm>
            <a:off x="7516867" y="128303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292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DC407D9-995B-278F-C9EF-4D19F516F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57832" y="0"/>
            <a:ext cx="6134168" cy="6858000"/>
          </a:xfrm>
          <a:prstGeom prst="rect">
            <a:avLst/>
          </a:prstGeom>
        </p:spPr>
      </p:pic>
      <p:pic>
        <p:nvPicPr>
          <p:cNvPr id="4" name="Afbeelding 3" descr="Afbeelding met lucht, buiten, gebouw, kerk&#10;&#10;Automatisch gegenereerde beschrijving">
            <a:extLst>
              <a:ext uri="{FF2B5EF4-FFF2-40B4-BE49-F238E27FC236}">
                <a16:creationId xmlns:a16="http://schemas.microsoft.com/office/drawing/2014/main" id="{BAA3A382-5FBC-ED3A-EACB-04EE092FF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1929" y="0"/>
            <a:ext cx="4027504" cy="302062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6C33A45-9D80-B1BD-B66A-D0733BD38AFA}"/>
              </a:ext>
            </a:extLst>
          </p:cNvPr>
          <p:cNvSpPr txBox="1"/>
          <p:nvPr/>
        </p:nvSpPr>
        <p:spPr>
          <a:xfrm>
            <a:off x="304800" y="4595281"/>
            <a:ext cx="14887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/>
              <a:t>Rusland:</a:t>
            </a:r>
          </a:p>
          <a:p>
            <a:endParaRPr lang="nl-NL" sz="2000" dirty="0"/>
          </a:p>
          <a:p>
            <a:r>
              <a:rPr lang="nl-NL" sz="2000" dirty="0" err="1"/>
              <a:t>Couple</a:t>
            </a:r>
            <a:r>
              <a:rPr lang="nl-NL" sz="2000" dirty="0"/>
              <a:t> </a:t>
            </a:r>
            <a:r>
              <a:rPr lang="nl-NL" sz="2000" dirty="0" err="1"/>
              <a:t>Riding</a:t>
            </a:r>
            <a:r>
              <a:rPr lang="nl-NL" sz="2000" dirty="0"/>
              <a:t> van </a:t>
            </a:r>
            <a:r>
              <a:rPr lang="nl-NL" sz="2000" dirty="0" err="1"/>
              <a:t>Wassily</a:t>
            </a:r>
            <a:r>
              <a:rPr lang="nl-NL" sz="2000" dirty="0"/>
              <a:t> </a:t>
            </a:r>
            <a:r>
              <a:rPr lang="nl-NL" sz="2000" dirty="0" err="1"/>
              <a:t>Kandinsky</a:t>
            </a:r>
            <a:endParaRPr lang="nl-NL" sz="2000" dirty="0"/>
          </a:p>
        </p:txBody>
      </p:sp>
      <p:pic>
        <p:nvPicPr>
          <p:cNvPr id="9" name="Afbeelding 8" descr="Afbeelding met lucht, buiten, gebouw, rivier&#10;&#10;Automatisch gegenereerde beschrijving">
            <a:extLst>
              <a:ext uri="{FF2B5EF4-FFF2-40B4-BE49-F238E27FC236}">
                <a16:creationId xmlns:a16="http://schemas.microsoft.com/office/drawing/2014/main" id="{E197D126-E3ED-0F5F-F627-4862A6BE0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11928" y="3136490"/>
            <a:ext cx="4027505" cy="26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5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B6247B5-8399-55F7-C077-24880280B8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762" r="-1" b="2088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9" name="Afbeelding 8" descr="Afbeelding met verschillende&#10;&#10;Automatisch gegenereerde beschrijving">
            <a:extLst>
              <a:ext uri="{FF2B5EF4-FFF2-40B4-BE49-F238E27FC236}">
                <a16:creationId xmlns:a16="http://schemas.microsoft.com/office/drawing/2014/main" id="{5D0E7D2F-BBAB-8B19-B3BF-DF2713C59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" b="3454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23EE365-90A0-4BA7-0D15-48C3A99B6E46}"/>
              </a:ext>
            </a:extLst>
          </p:cNvPr>
          <p:cNvSpPr txBox="1"/>
          <p:nvPr/>
        </p:nvSpPr>
        <p:spPr>
          <a:xfrm>
            <a:off x="643467" y="4253345"/>
            <a:ext cx="4191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err="1"/>
              <a:t>Fabarge</a:t>
            </a:r>
            <a:r>
              <a:rPr lang="nl-NL" sz="3200" b="1" dirty="0"/>
              <a:t> </a:t>
            </a:r>
            <a:r>
              <a:rPr lang="nl-NL" sz="3200" b="1" dirty="0" err="1"/>
              <a:t>eiëren</a:t>
            </a:r>
            <a:endParaRPr lang="nl-NL" sz="3200" b="1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8A6C381-5B31-5A11-4477-F5701AE0ED15}"/>
              </a:ext>
            </a:extLst>
          </p:cNvPr>
          <p:cNvSpPr txBox="1"/>
          <p:nvPr/>
        </p:nvSpPr>
        <p:spPr>
          <a:xfrm>
            <a:off x="6887046" y="2274516"/>
            <a:ext cx="46614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 err="1"/>
              <a:t>Matroesjka</a:t>
            </a:r>
            <a:r>
              <a:rPr lang="nl-NL" sz="3200" b="1" dirty="0"/>
              <a:t> poppen</a:t>
            </a:r>
          </a:p>
        </p:txBody>
      </p:sp>
    </p:spTree>
    <p:extLst>
      <p:ext uri="{BB962C8B-B14F-4D97-AF65-F5344CB8AC3E}">
        <p14:creationId xmlns:p14="http://schemas.microsoft.com/office/powerpoint/2010/main" val="28119469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9886</TotalTime>
  <Words>99</Words>
  <Application>Microsoft Office PowerPoint</Application>
  <PresentationFormat>Breedbeeld</PresentationFormat>
  <Paragraphs>27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joyce kuenen</dc:creator>
  <cp:lastModifiedBy>joyce kuenen</cp:lastModifiedBy>
  <cp:revision>10</cp:revision>
  <dcterms:created xsi:type="dcterms:W3CDTF">2023-01-24T15:38:53Z</dcterms:created>
  <dcterms:modified xsi:type="dcterms:W3CDTF">2023-02-24T09:26:54Z</dcterms:modified>
</cp:coreProperties>
</file>